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handoutMasterIdLst>
    <p:handoutMasterId r:id="rId24"/>
  </p:handoutMasterIdLst>
  <p:sldIdLst>
    <p:sldId id="518" r:id="rId5"/>
    <p:sldId id="527" r:id="rId6"/>
    <p:sldId id="612" r:id="rId7"/>
    <p:sldId id="613" r:id="rId8"/>
    <p:sldId id="585" r:id="rId9"/>
    <p:sldId id="584" r:id="rId10"/>
    <p:sldId id="611" r:id="rId11"/>
    <p:sldId id="607" r:id="rId12"/>
    <p:sldId id="610" r:id="rId13"/>
    <p:sldId id="614" r:id="rId14"/>
    <p:sldId id="617" r:id="rId15"/>
    <p:sldId id="615" r:id="rId16"/>
    <p:sldId id="618" r:id="rId17"/>
    <p:sldId id="621" r:id="rId18"/>
    <p:sldId id="620" r:id="rId19"/>
    <p:sldId id="622" r:id="rId20"/>
    <p:sldId id="623" r:id="rId21"/>
    <p:sldId id="625" r:id="rId22"/>
  </p:sldIdLst>
  <p:sldSz cx="12192000"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vageau, Joannie" initials="SJ" lastIdx="0" clrIdx="0">
    <p:extLst>
      <p:ext uri="{19B8F6BF-5375-455C-9EA6-DF929625EA0E}">
        <p15:presenceInfo xmlns:p15="http://schemas.microsoft.com/office/powerpoint/2012/main" userId="S-1-5-21-3641078771-3653456904-245653651-1738683" providerId="AD"/>
      </p:ext>
    </p:extLst>
  </p:cmAuthor>
  <p:cmAuthor id="2" name="Karen G Sellers" initials="KGS" lastIdx="0" clrIdx="1">
    <p:extLst>
      <p:ext uri="{19B8F6BF-5375-455C-9EA6-DF929625EA0E}">
        <p15:presenceInfo xmlns:p15="http://schemas.microsoft.com/office/powerpoint/2012/main" userId="S-1-5-21-682003330-1383384898-1801674531-292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08" autoAdjust="0"/>
    <p:restoredTop sz="71280" autoAdjust="0"/>
  </p:normalViewPr>
  <p:slideViewPr>
    <p:cSldViewPr snapToGrid="0">
      <p:cViewPr varScale="1">
        <p:scale>
          <a:sx n="157" d="100"/>
          <a:sy n="157" d="100"/>
        </p:scale>
        <p:origin x="6488" y="168"/>
      </p:cViewPr>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17772"/>
    </p:cViewPr>
  </p:sorterViewPr>
  <p:notesViewPr>
    <p:cSldViewPr snapToGrid="0">
      <p:cViewPr varScale="1">
        <p:scale>
          <a:sx n="105" d="100"/>
          <a:sy n="105" d="100"/>
        </p:scale>
        <p:origin x="323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D0142-0A92-499C-9E53-36958F98D275}" type="slidenum">
              <a:rPr lang="en-CA" smtClean="0">
                <a:latin typeface="Arial" pitchFamily="34" charset="0"/>
              </a:rPr>
              <a:t>‹#›</a:t>
            </a:fld>
            <a:endParaRPr lang="en-CA">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B5D7A87D-1CDA-443F-BAE3-82C9C05446C3}" type="datetimeFigureOut">
              <a:rPr lang="en-CA" smtClean="0"/>
              <a:t>2023-08-10</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0B9C825-F38E-45BB-92C1-043DE61C9183}" type="slidenum">
              <a:rPr lang="en-CA" smtClean="0"/>
              <a:t>‹#›</a:t>
            </a:fld>
            <a:endParaRPr lang="en-CA"/>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Good</a:t>
            </a:r>
            <a:r>
              <a:rPr lang="nl-NL" dirty="0"/>
              <a:t> </a:t>
            </a:r>
            <a:r>
              <a:rPr lang="nl-NL" dirty="0" err="1"/>
              <a:t>morning</a:t>
            </a:r>
            <a:r>
              <a:rPr lang="nl-NL" dirty="0"/>
              <a:t> </a:t>
            </a:r>
            <a:r>
              <a:rPr lang="nl-NL" dirty="0" err="1"/>
              <a:t>everyone</a:t>
            </a:r>
            <a:r>
              <a:rPr lang="nl-NL" dirty="0"/>
              <a:t>. In </a:t>
            </a:r>
            <a:r>
              <a:rPr lang="nl-NL" dirty="0" err="1"/>
              <a:t>the</a:t>
            </a:r>
            <a:r>
              <a:rPr lang="nl-NL" dirty="0"/>
              <a:t> workshop </a:t>
            </a:r>
            <a:r>
              <a:rPr lang="nl-NL" dirty="0" err="1"/>
              <a:t>today</a:t>
            </a:r>
            <a:r>
              <a:rPr lang="nl-NL" dirty="0"/>
              <a:t> I </a:t>
            </a:r>
            <a:r>
              <a:rPr lang="nl-NL" dirty="0" err="1"/>
              <a:t>will</a:t>
            </a:r>
            <a:r>
              <a:rPr lang="nl-NL" dirty="0"/>
              <a:t> introduce </a:t>
            </a:r>
            <a:r>
              <a:rPr lang="nl-NL" dirty="0" err="1"/>
              <a:t>you</a:t>
            </a:r>
            <a:r>
              <a:rPr lang="nl-NL" dirty="0"/>
              <a:t> </a:t>
            </a:r>
            <a:r>
              <a:rPr lang="nl-NL" dirty="0" err="1"/>
              <a:t>to</a:t>
            </a:r>
            <a:r>
              <a:rPr lang="nl-NL" dirty="0"/>
              <a:t> </a:t>
            </a:r>
            <a:r>
              <a:rPr lang="nl-NL" dirty="0" err="1"/>
              <a:t>the</a:t>
            </a:r>
            <a:r>
              <a:rPr lang="nl-NL" dirty="0"/>
              <a:t> </a:t>
            </a:r>
            <a:r>
              <a:rPr lang="nl-NL" dirty="0" err="1"/>
              <a:t>world</a:t>
            </a:r>
            <a:r>
              <a:rPr lang="nl-NL" dirty="0"/>
              <a:t> of </a:t>
            </a:r>
            <a:r>
              <a:rPr lang="nl-NL" dirty="0" err="1"/>
              <a:t>frontend</a:t>
            </a:r>
            <a:r>
              <a:rPr lang="nl-NL" dirty="0"/>
              <a:t> development.</a:t>
            </a:r>
          </a:p>
        </p:txBody>
      </p:sp>
      <p:sp>
        <p:nvSpPr>
          <p:cNvPr id="4" name="Slide Number Placeholder 3"/>
          <p:cNvSpPr>
            <a:spLocks noGrp="1"/>
          </p:cNvSpPr>
          <p:nvPr>
            <p:ph type="sldNum" sz="quarter" idx="5"/>
          </p:nvPr>
        </p:nvSpPr>
        <p:spPr/>
        <p:txBody>
          <a:bodyPr/>
          <a:lstStyle/>
          <a:p>
            <a:fld id="{20B9C825-F38E-45BB-92C1-043DE61C9183}" type="slidenum">
              <a:rPr lang="en-CA" smtClean="0"/>
              <a:t>1</a:t>
            </a:fld>
            <a:endParaRPr lang="en-CA"/>
          </a:p>
        </p:txBody>
      </p:sp>
    </p:spTree>
    <p:extLst>
      <p:ext uri="{BB962C8B-B14F-4D97-AF65-F5344CB8AC3E}">
        <p14:creationId xmlns:p14="http://schemas.microsoft.com/office/powerpoint/2010/main" val="2527023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Lets stay by defining the term “frontend”. I like to think that it’s often best to start with a definition from the dictionary. The dictionary defines the frontend as a software interface, such as a graphical user interface, designed to enable user-friendly interaction with a computer.  What this means is that for an end-user to use a program, they will always use a frontend of some kind. That frontend can be a program such as Microsoft Word or Notepad, or a website such as Google.</a:t>
            </a:r>
          </a:p>
        </p:txBody>
      </p:sp>
      <p:sp>
        <p:nvSpPr>
          <p:cNvPr id="4" name="Slide Number Placeholder 3"/>
          <p:cNvSpPr>
            <a:spLocks noGrp="1"/>
          </p:cNvSpPr>
          <p:nvPr>
            <p:ph type="sldNum" sz="quarter" idx="5"/>
          </p:nvPr>
        </p:nvSpPr>
        <p:spPr/>
        <p:txBody>
          <a:bodyPr/>
          <a:lstStyle/>
          <a:p>
            <a:fld id="{20B9C825-F38E-45BB-92C1-043DE61C9183}" type="slidenum">
              <a:rPr lang="en-CA" smtClean="0"/>
              <a:t>10</a:t>
            </a:fld>
            <a:endParaRPr lang="en-CA"/>
          </a:p>
        </p:txBody>
      </p:sp>
    </p:spTree>
    <p:extLst>
      <p:ext uri="{BB962C8B-B14F-4D97-AF65-F5344CB8AC3E}">
        <p14:creationId xmlns:p14="http://schemas.microsoft.com/office/powerpoint/2010/main" val="1252241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The opposite of a frontend is the backend, which is everything the user does not interact with. Frontend and backend are always coupled in some way, such as through a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So as you can probably surmise, frontends are very important because without a frontend the end-user has nothing to interact with.</a:t>
            </a:r>
          </a:p>
        </p:txBody>
      </p:sp>
      <p:sp>
        <p:nvSpPr>
          <p:cNvPr id="4" name="Slide Number Placeholder 3"/>
          <p:cNvSpPr>
            <a:spLocks noGrp="1"/>
          </p:cNvSpPr>
          <p:nvPr>
            <p:ph type="sldNum" sz="quarter" idx="5"/>
          </p:nvPr>
        </p:nvSpPr>
        <p:spPr/>
        <p:txBody>
          <a:bodyPr/>
          <a:lstStyle/>
          <a:p>
            <a:fld id="{20B9C825-F38E-45BB-92C1-043DE61C9183}" type="slidenum">
              <a:rPr lang="en-CA" smtClean="0"/>
              <a:t>11</a:t>
            </a:fld>
            <a:endParaRPr lang="en-CA"/>
          </a:p>
        </p:txBody>
      </p:sp>
    </p:spTree>
    <p:extLst>
      <p:ext uri="{BB962C8B-B14F-4D97-AF65-F5344CB8AC3E}">
        <p14:creationId xmlns:p14="http://schemas.microsoft.com/office/powerpoint/2010/main" val="521471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So while the definition of frontend can be very broad, normally when we talk about frontend development we’re talking about developing for the web. It is about crafting a beautiful, intuitive and responsive looking application that runs in a web browser and can be used by anyone, anywhere and at any time.</a:t>
            </a:r>
          </a:p>
        </p:txBody>
      </p:sp>
      <p:sp>
        <p:nvSpPr>
          <p:cNvPr id="4" name="Slide Number Placeholder 3"/>
          <p:cNvSpPr>
            <a:spLocks noGrp="1"/>
          </p:cNvSpPr>
          <p:nvPr>
            <p:ph type="sldNum" sz="quarter" idx="5"/>
          </p:nvPr>
        </p:nvSpPr>
        <p:spPr/>
        <p:txBody>
          <a:bodyPr/>
          <a:lstStyle/>
          <a:p>
            <a:fld id="{20B9C825-F38E-45BB-92C1-043DE61C9183}" type="slidenum">
              <a:rPr lang="en-CA" smtClean="0"/>
              <a:t>12</a:t>
            </a:fld>
            <a:endParaRPr lang="en-CA"/>
          </a:p>
        </p:txBody>
      </p:sp>
    </p:spTree>
    <p:extLst>
      <p:ext uri="{BB962C8B-B14F-4D97-AF65-F5344CB8AC3E}">
        <p14:creationId xmlns:p14="http://schemas.microsoft.com/office/powerpoint/2010/main" val="2825563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So with that covered lets look at the three programming languages that are used together to create frontends, HTML, CSS and JS, or JavaScript.</a:t>
            </a:r>
          </a:p>
          <a:p>
            <a:endParaRPr lang="en-NL" dirty="0"/>
          </a:p>
          <a:p>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13</a:t>
            </a:fld>
            <a:endParaRPr lang="en-CA"/>
          </a:p>
        </p:txBody>
      </p:sp>
    </p:spTree>
    <p:extLst>
      <p:ext uri="{BB962C8B-B14F-4D97-AF65-F5344CB8AC3E}">
        <p14:creationId xmlns:p14="http://schemas.microsoft.com/office/powerpoint/2010/main" val="1756866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HTML, short for </a:t>
            </a:r>
            <a:r>
              <a:rPr lang="en-GB" b="0" i="0" dirty="0" err="1">
                <a:solidFill>
                  <a:srgbClr val="CECAC3"/>
                </a:solidFill>
                <a:effectLst/>
                <a:latin typeface="Söhne"/>
              </a:rPr>
              <a:t>HyperText</a:t>
            </a:r>
            <a:r>
              <a:rPr lang="en-GB" b="0" i="0" dirty="0">
                <a:solidFill>
                  <a:srgbClr val="CECAC3"/>
                </a:solidFill>
                <a:effectLst/>
                <a:latin typeface="Söhne"/>
              </a:rPr>
              <a:t> Markup Language, is the backbone of web pages. It provides the structure and content for your website. HTML uses a system of elements and tags to define the different parts of a web page, such as headings, paragraphs, images, links, and more. HTML elements are the building blocks that create the structure of your content. There are many many HTML elements these days and in the GitHub repository for this workshop you’ll find a text file called “important links” which has a link to a list of all elements and a description for each.</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14</a:t>
            </a:fld>
            <a:endParaRPr lang="en-CA"/>
          </a:p>
        </p:txBody>
      </p:sp>
    </p:spTree>
    <p:extLst>
      <p:ext uri="{BB962C8B-B14F-4D97-AF65-F5344CB8AC3E}">
        <p14:creationId xmlns:p14="http://schemas.microsoft.com/office/powerpoint/2010/main" val="4011174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CSS, short for Cascading Style Sheets, is used to style your HTML elements and make your web page visually appealing. It controls how elements are presented on the screen, including their layout, colours, fonts, and spacing. CSS allows you to create a consistent and visually attractive design for your website.</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15</a:t>
            </a:fld>
            <a:endParaRPr lang="en-CA"/>
          </a:p>
        </p:txBody>
      </p:sp>
    </p:spTree>
    <p:extLst>
      <p:ext uri="{BB962C8B-B14F-4D97-AF65-F5344CB8AC3E}">
        <p14:creationId xmlns:p14="http://schemas.microsoft.com/office/powerpoint/2010/main" val="3404373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And lastly, JavaScript. JavaScript is the programming language that enables you to add interactivity and dynamic behaviour to your web pages. With JavaScript, you can create animations, handle user input, update content without reloading the page, and more. It's what makes modern websites feel interactive and engaging.</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16</a:t>
            </a:fld>
            <a:endParaRPr lang="en-CA"/>
          </a:p>
        </p:txBody>
      </p:sp>
    </p:spTree>
    <p:extLst>
      <p:ext uri="{BB962C8B-B14F-4D97-AF65-F5344CB8AC3E}">
        <p14:creationId xmlns:p14="http://schemas.microsoft.com/office/powerpoint/2010/main" val="3374975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Now that we’ve covered some basics I would like to give a small demo of a simple web page, and after this demo I will ask you to start on the first assignment.</a:t>
            </a:r>
          </a:p>
        </p:txBody>
      </p:sp>
      <p:sp>
        <p:nvSpPr>
          <p:cNvPr id="4" name="Slide Number Placeholder 3"/>
          <p:cNvSpPr>
            <a:spLocks noGrp="1"/>
          </p:cNvSpPr>
          <p:nvPr>
            <p:ph type="sldNum" sz="quarter" idx="5"/>
          </p:nvPr>
        </p:nvSpPr>
        <p:spPr/>
        <p:txBody>
          <a:bodyPr/>
          <a:lstStyle/>
          <a:p>
            <a:fld id="{20B9C825-F38E-45BB-92C1-043DE61C9183}" type="slidenum">
              <a:rPr lang="en-CA" smtClean="0"/>
              <a:t>17</a:t>
            </a:fld>
            <a:endParaRPr lang="en-CA"/>
          </a:p>
        </p:txBody>
      </p:sp>
    </p:spTree>
    <p:extLst>
      <p:ext uri="{BB962C8B-B14F-4D97-AF65-F5344CB8AC3E}">
        <p14:creationId xmlns:p14="http://schemas.microsoft.com/office/powerpoint/2010/main" val="1897563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20B9C825-F38E-45BB-92C1-043DE61C9183}" type="slidenum">
              <a:rPr lang="en-CA" smtClean="0"/>
              <a:t>18</a:t>
            </a:fld>
            <a:endParaRPr lang="en-CA"/>
          </a:p>
        </p:txBody>
      </p:sp>
    </p:spTree>
    <p:extLst>
      <p:ext uri="{BB962C8B-B14F-4D97-AF65-F5344CB8AC3E}">
        <p14:creationId xmlns:p14="http://schemas.microsoft.com/office/powerpoint/2010/main" val="1451716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First a bit </a:t>
            </a:r>
            <a:r>
              <a:rPr lang="nl-NL" dirty="0" err="1"/>
              <a:t>about</a:t>
            </a:r>
            <a:r>
              <a:rPr lang="nl-NL" dirty="0"/>
              <a:t> </a:t>
            </a:r>
            <a:r>
              <a:rPr lang="nl-NL" dirty="0" err="1"/>
              <a:t>myself</a:t>
            </a:r>
            <a:r>
              <a:rPr lang="nl-NL" dirty="0"/>
              <a:t>. Hi! My name is Jeroen Claassens. </a:t>
            </a:r>
            <a:r>
              <a:rPr lang="nl-NL" dirty="0" err="1"/>
              <a:t>I’ve</a:t>
            </a:r>
            <a:r>
              <a:rPr lang="nl-NL" dirty="0"/>
              <a:t> been a </a:t>
            </a:r>
            <a:r>
              <a:rPr lang="nl-NL" dirty="0" err="1"/>
              <a:t>developer</a:t>
            </a:r>
            <a:r>
              <a:rPr lang="nl-NL" dirty="0"/>
              <a:t> </a:t>
            </a:r>
            <a:r>
              <a:rPr lang="nl-NL" dirty="0" err="1"/>
              <a:t>for</a:t>
            </a:r>
            <a:r>
              <a:rPr lang="nl-NL" dirty="0"/>
              <a:t> </a:t>
            </a:r>
            <a:r>
              <a:rPr lang="nl-NL" dirty="0" err="1"/>
              <a:t>about</a:t>
            </a:r>
            <a:r>
              <a:rPr lang="nl-NL" dirty="0"/>
              <a:t> 10 </a:t>
            </a:r>
            <a:r>
              <a:rPr lang="nl-NL" dirty="0" err="1"/>
              <a:t>years</a:t>
            </a:r>
            <a:r>
              <a:rPr lang="nl-NL" dirty="0"/>
              <a:t> </a:t>
            </a:r>
            <a:r>
              <a:rPr lang="nl-NL" dirty="0" err="1"/>
              <a:t>now</a:t>
            </a:r>
            <a:endParaRPr lang="nl-NL" dirty="0"/>
          </a:p>
        </p:txBody>
      </p:sp>
      <p:sp>
        <p:nvSpPr>
          <p:cNvPr id="4" name="Slide Number Placeholder 3"/>
          <p:cNvSpPr>
            <a:spLocks noGrp="1"/>
          </p:cNvSpPr>
          <p:nvPr>
            <p:ph type="sldNum" sz="quarter" idx="5"/>
          </p:nvPr>
        </p:nvSpPr>
        <p:spPr/>
        <p:txBody>
          <a:bodyPr/>
          <a:lstStyle/>
          <a:p>
            <a:fld id="{20B9C825-F38E-45BB-92C1-043DE61C9183}" type="slidenum">
              <a:rPr lang="en-CA" smtClean="0"/>
              <a:t>2</a:t>
            </a:fld>
            <a:endParaRPr lang="en-CA"/>
          </a:p>
        </p:txBody>
      </p:sp>
    </p:spTree>
    <p:extLst>
      <p:ext uri="{BB962C8B-B14F-4D97-AF65-F5344CB8AC3E}">
        <p14:creationId xmlns:p14="http://schemas.microsoft.com/office/powerpoint/2010/main" val="795692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 was born in </a:t>
            </a:r>
            <a:r>
              <a:rPr lang="nl-NL" dirty="0" err="1"/>
              <a:t>the</a:t>
            </a:r>
            <a:r>
              <a:rPr lang="nl-NL" dirty="0"/>
              <a:t> </a:t>
            </a:r>
            <a:r>
              <a:rPr lang="nl-NL" dirty="0" err="1"/>
              <a:t>deserts</a:t>
            </a:r>
            <a:r>
              <a:rPr lang="nl-NL" dirty="0"/>
              <a:t> of Saudi </a:t>
            </a:r>
            <a:r>
              <a:rPr lang="nl-NL" dirty="0" err="1"/>
              <a:t>Arabia</a:t>
            </a:r>
            <a:endParaRPr lang="nl-NL" dirty="0"/>
          </a:p>
        </p:txBody>
      </p:sp>
      <p:sp>
        <p:nvSpPr>
          <p:cNvPr id="4" name="Slide Number Placeholder 3"/>
          <p:cNvSpPr>
            <a:spLocks noGrp="1"/>
          </p:cNvSpPr>
          <p:nvPr>
            <p:ph type="sldNum" sz="quarter" idx="10"/>
          </p:nvPr>
        </p:nvSpPr>
        <p:spPr/>
        <p:txBody>
          <a:bodyPr/>
          <a:lstStyle/>
          <a:p>
            <a:fld id="{20B9C825-F38E-45BB-92C1-043DE61C9183}" type="slidenum">
              <a:rPr lang="en-CA" smtClean="0"/>
              <a:t>3</a:t>
            </a:fld>
            <a:endParaRPr lang="en-CA"/>
          </a:p>
        </p:txBody>
      </p:sp>
    </p:spTree>
    <p:extLst>
      <p:ext uri="{BB962C8B-B14F-4D97-AF65-F5344CB8AC3E}">
        <p14:creationId xmlns:p14="http://schemas.microsoft.com/office/powerpoint/2010/main" val="1557157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but right </a:t>
            </a:r>
            <a:r>
              <a:rPr lang="nl-NL" dirty="0" err="1"/>
              <a:t>now</a:t>
            </a:r>
            <a:r>
              <a:rPr lang="nl-NL" dirty="0"/>
              <a:t> I live in </a:t>
            </a:r>
            <a:r>
              <a:rPr lang="nl-NL" dirty="0" err="1"/>
              <a:t>the</a:t>
            </a:r>
            <a:r>
              <a:rPr lang="nl-NL" dirty="0"/>
              <a:t> </a:t>
            </a:r>
            <a:r>
              <a:rPr lang="nl-NL" dirty="0" err="1"/>
              <a:t>beautiful</a:t>
            </a:r>
            <a:r>
              <a:rPr lang="nl-NL" dirty="0"/>
              <a:t> </a:t>
            </a:r>
            <a:r>
              <a:rPr lang="nl-NL" dirty="0" err="1"/>
              <a:t>city</a:t>
            </a:r>
            <a:r>
              <a:rPr lang="nl-NL" dirty="0"/>
              <a:t> of Delft</a:t>
            </a:r>
          </a:p>
        </p:txBody>
      </p:sp>
      <p:sp>
        <p:nvSpPr>
          <p:cNvPr id="4" name="Slide Number Placeholder 3"/>
          <p:cNvSpPr>
            <a:spLocks noGrp="1"/>
          </p:cNvSpPr>
          <p:nvPr>
            <p:ph type="sldNum" sz="quarter" idx="10"/>
          </p:nvPr>
        </p:nvSpPr>
        <p:spPr/>
        <p:txBody>
          <a:bodyPr/>
          <a:lstStyle/>
          <a:p>
            <a:fld id="{20B9C825-F38E-45BB-92C1-043DE61C9183}" type="slidenum">
              <a:rPr lang="en-CA" smtClean="0"/>
              <a:t>4</a:t>
            </a:fld>
            <a:endParaRPr lang="en-CA"/>
          </a:p>
        </p:txBody>
      </p:sp>
    </p:spTree>
    <p:extLst>
      <p:ext uri="{BB962C8B-B14F-4D97-AF65-F5344CB8AC3E}">
        <p14:creationId xmlns:p14="http://schemas.microsoft.com/office/powerpoint/2010/main" val="1911574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In </a:t>
            </a:r>
            <a:r>
              <a:rPr lang="nl-NL" dirty="0" err="1"/>
              <a:t>my</a:t>
            </a:r>
            <a:r>
              <a:rPr lang="nl-NL" dirty="0"/>
              <a:t> </a:t>
            </a:r>
            <a:r>
              <a:rPr lang="nl-NL" dirty="0" err="1"/>
              <a:t>spare</a:t>
            </a:r>
            <a:r>
              <a:rPr lang="nl-NL" dirty="0"/>
              <a:t> time </a:t>
            </a:r>
            <a:r>
              <a:rPr lang="nl-NL" dirty="0" err="1"/>
              <a:t>I’m</a:t>
            </a:r>
            <a:r>
              <a:rPr lang="nl-NL" dirty="0"/>
              <a:t> a </a:t>
            </a:r>
            <a:r>
              <a:rPr lang="nl-NL" dirty="0" err="1"/>
              <a:t>huge</a:t>
            </a:r>
            <a:r>
              <a:rPr lang="nl-NL" dirty="0"/>
              <a:t> lover of </a:t>
            </a:r>
            <a:r>
              <a:rPr lang="nl-NL" dirty="0" err="1"/>
              <a:t>all</a:t>
            </a:r>
            <a:r>
              <a:rPr lang="nl-NL" dirty="0"/>
              <a:t> kinds of </a:t>
            </a:r>
            <a:r>
              <a:rPr lang="nl-NL" dirty="0" err="1"/>
              <a:t>fantasy</a:t>
            </a:r>
            <a:r>
              <a:rPr lang="nl-NL" dirty="0"/>
              <a:t>. My free time I </a:t>
            </a:r>
            <a:r>
              <a:rPr lang="nl-NL" dirty="0" err="1"/>
              <a:t>primarily</a:t>
            </a:r>
            <a:r>
              <a:rPr lang="nl-NL" dirty="0"/>
              <a:t> </a:t>
            </a:r>
            <a:r>
              <a:rPr lang="nl-NL" dirty="0" err="1"/>
              <a:t>spent</a:t>
            </a:r>
            <a:r>
              <a:rPr lang="nl-NL" dirty="0"/>
              <a:t> </a:t>
            </a:r>
            <a:r>
              <a:rPr lang="nl-NL" dirty="0" err="1"/>
              <a:t>workin</a:t>
            </a:r>
            <a:r>
              <a:rPr lang="nl-NL" dirty="0"/>
              <a:t> on </a:t>
            </a:r>
            <a:r>
              <a:rPr lang="nl-NL" dirty="0" err="1"/>
              <a:t>various</a:t>
            </a:r>
            <a:r>
              <a:rPr lang="nl-NL" dirty="0"/>
              <a:t> open source </a:t>
            </a:r>
            <a:r>
              <a:rPr lang="nl-NL" dirty="0" err="1"/>
              <a:t>projects</a:t>
            </a:r>
            <a:r>
              <a:rPr lang="nl-NL" dirty="0"/>
              <a:t> </a:t>
            </a:r>
            <a:r>
              <a:rPr lang="nl-NL" dirty="0" err="1"/>
              <a:t>that</a:t>
            </a:r>
            <a:r>
              <a:rPr lang="nl-NL" dirty="0"/>
              <a:t> I </a:t>
            </a:r>
            <a:r>
              <a:rPr lang="nl-NL" dirty="0" err="1"/>
              <a:t>maintain</a:t>
            </a:r>
            <a:r>
              <a:rPr lang="nl-NL" dirty="0"/>
              <a:t> </a:t>
            </a:r>
            <a:r>
              <a:rPr lang="nl-NL" dirty="0" err="1"/>
              <a:t>and</a:t>
            </a:r>
            <a:r>
              <a:rPr lang="nl-NL" dirty="0"/>
              <a:t> I </a:t>
            </a:r>
            <a:r>
              <a:rPr lang="nl-NL" dirty="0" err="1"/>
              <a:t>also</a:t>
            </a:r>
            <a:r>
              <a:rPr lang="nl-NL" dirty="0"/>
              <a:t> game a lot. In </a:t>
            </a:r>
            <a:r>
              <a:rPr lang="nl-NL" dirty="0" err="1"/>
              <a:t>general</a:t>
            </a:r>
            <a:r>
              <a:rPr lang="nl-NL" dirty="0"/>
              <a:t> I </a:t>
            </a:r>
            <a:r>
              <a:rPr lang="nl-NL" dirty="0" err="1"/>
              <a:t>am</a:t>
            </a:r>
            <a:r>
              <a:rPr lang="nl-NL" dirty="0"/>
              <a:t> </a:t>
            </a:r>
            <a:r>
              <a:rPr lang="nl-NL" dirty="0" err="1"/>
              <a:t>also</a:t>
            </a:r>
            <a:r>
              <a:rPr lang="nl-NL" dirty="0"/>
              <a:t> a big fan of </a:t>
            </a:r>
            <a:r>
              <a:rPr lang="nl-NL" dirty="0" err="1"/>
              <a:t>all</a:t>
            </a:r>
            <a:r>
              <a:rPr lang="nl-NL" dirty="0"/>
              <a:t> </a:t>
            </a:r>
            <a:r>
              <a:rPr lang="nl-NL" dirty="0" err="1"/>
              <a:t>things</a:t>
            </a:r>
            <a:r>
              <a:rPr lang="nl-NL" dirty="0"/>
              <a:t> </a:t>
            </a:r>
            <a:r>
              <a:rPr lang="nl-NL" dirty="0" err="1"/>
              <a:t>tech</a:t>
            </a:r>
            <a:r>
              <a:rPr lang="nl-NL" dirty="0"/>
              <a:t>.</a:t>
            </a:r>
          </a:p>
        </p:txBody>
      </p:sp>
      <p:sp>
        <p:nvSpPr>
          <p:cNvPr id="4" name="Slide Number Placeholder 3"/>
          <p:cNvSpPr>
            <a:spLocks noGrp="1"/>
          </p:cNvSpPr>
          <p:nvPr>
            <p:ph type="sldNum" sz="quarter" idx="10"/>
          </p:nvPr>
        </p:nvSpPr>
        <p:spPr/>
        <p:txBody>
          <a:bodyPr/>
          <a:lstStyle/>
          <a:p>
            <a:fld id="{20B9C825-F38E-45BB-92C1-043DE61C9183}" type="slidenum">
              <a:rPr lang="en-CA" smtClean="0"/>
              <a:t>5</a:t>
            </a:fld>
            <a:endParaRPr lang="en-CA"/>
          </a:p>
        </p:txBody>
      </p:sp>
    </p:spTree>
    <p:extLst>
      <p:ext uri="{BB962C8B-B14F-4D97-AF65-F5344CB8AC3E}">
        <p14:creationId xmlns:p14="http://schemas.microsoft.com/office/powerpoint/2010/main" val="959203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I started working for CGI in 2019. First I worked for the Rijkswaterstaat unit where I was primarily a frontend development but also dabbled a bit in the Backend, CI/CD, Cloud and Ops processes of the project. After this I moved to the ProRail unit where I worked as a full-stack frontend and backend developer, and right now I have moved back to Rijkswaterstaat and I am now working on the same project where I started at 2019 but primarily as a backend developer while also doing ops.</a:t>
            </a:r>
          </a:p>
        </p:txBody>
      </p:sp>
      <p:sp>
        <p:nvSpPr>
          <p:cNvPr id="4" name="Slide Number Placeholder 3"/>
          <p:cNvSpPr>
            <a:spLocks noGrp="1"/>
          </p:cNvSpPr>
          <p:nvPr>
            <p:ph type="sldNum" sz="quarter" idx="5"/>
          </p:nvPr>
        </p:nvSpPr>
        <p:spPr/>
        <p:txBody>
          <a:bodyPr/>
          <a:lstStyle/>
          <a:p>
            <a:fld id="{20B9C825-F38E-45BB-92C1-043DE61C9183}" type="slidenum">
              <a:rPr lang="en-CA" smtClean="0"/>
              <a:t>6</a:t>
            </a:fld>
            <a:endParaRPr lang="en-CA"/>
          </a:p>
        </p:txBody>
      </p:sp>
    </p:spTree>
    <p:extLst>
      <p:ext uri="{BB962C8B-B14F-4D97-AF65-F5344CB8AC3E}">
        <p14:creationId xmlns:p14="http://schemas.microsoft.com/office/powerpoint/2010/main" val="1543900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First I would like to address some general notes for today. Today we will have both a morning and an afternoon program. Furthermore this is the first time that we are including a frontend fundamentals workshop in  the graduate class, so in advance I’m apologize for any mistakes haha. Because of this I can also not say entirely for sure at what time we will be finished, but at the latest we will stop at 4 30.</a:t>
            </a:r>
          </a:p>
          <a:p>
            <a:r>
              <a:rPr lang="en-NL" dirty="0"/>
              <a:t>Next I encourage the taking of notes. We will go through a lot of information and there will be a lot of information to process. Notes can help you do so.</a:t>
            </a:r>
          </a:p>
          <a:p>
            <a:r>
              <a:rPr lang="en-NL" dirty="0"/>
              <a:t>Lastly these slides will be sent to all participants after the course. I have included the bulk of what I will tell you in the speaker notes of each slide so you can review most of the workshops.</a:t>
            </a:r>
          </a:p>
        </p:txBody>
      </p:sp>
      <p:sp>
        <p:nvSpPr>
          <p:cNvPr id="4" name="Slide Number Placeholder 3"/>
          <p:cNvSpPr>
            <a:spLocks noGrp="1"/>
          </p:cNvSpPr>
          <p:nvPr>
            <p:ph type="sldNum" sz="quarter" idx="5"/>
          </p:nvPr>
        </p:nvSpPr>
        <p:spPr/>
        <p:txBody>
          <a:bodyPr/>
          <a:lstStyle/>
          <a:p>
            <a:fld id="{20B9C825-F38E-45BB-92C1-043DE61C9183}" type="slidenum">
              <a:rPr lang="en-CA" smtClean="0"/>
              <a:t>7</a:t>
            </a:fld>
            <a:endParaRPr lang="en-CA"/>
          </a:p>
        </p:txBody>
      </p:sp>
    </p:spTree>
    <p:extLst>
      <p:ext uri="{BB962C8B-B14F-4D97-AF65-F5344CB8AC3E}">
        <p14:creationId xmlns:p14="http://schemas.microsoft.com/office/powerpoint/2010/main" val="3545982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Before we start I would like to check if everyone was able to complete their homework, installing NodeJS.</a:t>
            </a:r>
          </a:p>
          <a:p>
            <a:endParaRPr lang="en-NL" dirty="0"/>
          </a:p>
          <a:p>
            <a:r>
              <a:rPr lang="en-NL" dirty="0"/>
              <a:t>For those that have faced issued, I have reserved a about 10 minutes before the lunch to aid you.</a:t>
            </a:r>
          </a:p>
        </p:txBody>
      </p:sp>
      <p:sp>
        <p:nvSpPr>
          <p:cNvPr id="4" name="Slide Number Placeholder 3"/>
          <p:cNvSpPr>
            <a:spLocks noGrp="1"/>
          </p:cNvSpPr>
          <p:nvPr>
            <p:ph type="sldNum" sz="quarter" idx="5"/>
          </p:nvPr>
        </p:nvSpPr>
        <p:spPr/>
        <p:txBody>
          <a:bodyPr/>
          <a:lstStyle/>
          <a:p>
            <a:fld id="{20B9C825-F38E-45BB-92C1-043DE61C9183}" type="slidenum">
              <a:rPr lang="en-CA" smtClean="0"/>
              <a:t>8</a:t>
            </a:fld>
            <a:endParaRPr lang="en-CA"/>
          </a:p>
        </p:txBody>
      </p:sp>
    </p:spTree>
    <p:extLst>
      <p:ext uri="{BB962C8B-B14F-4D97-AF65-F5344CB8AC3E}">
        <p14:creationId xmlns:p14="http://schemas.microsoft.com/office/powerpoint/2010/main" val="3546686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Now lets go over the agenda for today. To start I will give you a brief introduction to what frontend is, how we define frontend for the scope of this workshop, and why frontend should be considered as an important part of the services delivered by CGI. After this I will give you an introduction to HTML, CSS, and JavaScript which together make up the fundamental building blocks for developing a modern frontend. This should take until about a quarter to twelve after which there will be some time to help anyone who wasn’t able to complete their homework or time for longer questions and then we’ll have lunch until 1 o clock. A</a:t>
            </a:r>
            <a:r>
              <a:rPr lang="en-GB" dirty="0"/>
              <a:t>f</a:t>
            </a:r>
            <a:r>
              <a:rPr lang="en-NL" dirty="0"/>
              <a:t>ter the lunch we’ll dive into the frontend development as you might see it being used in the field at CGI projects, this means we’ll start working with Node, looking into libraries like React, and more.</a:t>
            </a:r>
          </a:p>
        </p:txBody>
      </p:sp>
      <p:sp>
        <p:nvSpPr>
          <p:cNvPr id="4" name="Slide Number Placeholder 3"/>
          <p:cNvSpPr>
            <a:spLocks noGrp="1"/>
          </p:cNvSpPr>
          <p:nvPr>
            <p:ph type="sldNum" sz="quarter" idx="5"/>
          </p:nvPr>
        </p:nvSpPr>
        <p:spPr/>
        <p:txBody>
          <a:bodyPr/>
          <a:lstStyle/>
          <a:p>
            <a:fld id="{20B9C825-F38E-45BB-92C1-043DE61C9183}" type="slidenum">
              <a:rPr lang="en-CA" smtClean="0"/>
              <a:t>9</a:t>
            </a:fld>
            <a:endParaRPr lang="en-CA"/>
          </a:p>
        </p:txBody>
      </p:sp>
    </p:spTree>
    <p:extLst>
      <p:ext uri="{BB962C8B-B14F-4D97-AF65-F5344CB8AC3E}">
        <p14:creationId xmlns:p14="http://schemas.microsoft.com/office/powerpoint/2010/main" val="18073027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2" name="Picture Placeholder 2"/>
          <p:cNvSpPr>
            <a:spLocks noGrp="1"/>
          </p:cNvSpPr>
          <p:nvPr>
            <p:ph type="pic" sz="quarter" idx="16"/>
          </p:nvPr>
        </p:nvSpPr>
        <p:spPr>
          <a:xfrm>
            <a:off x="6142038" y="777875"/>
            <a:ext cx="5308600" cy="5295900"/>
          </a:xfrm>
          <a:prstGeom prst="rect">
            <a:avLst/>
          </a:prstGeom>
        </p:spPr>
        <p:txBody>
          <a:bodyPr/>
          <a:lstStyle>
            <a:lvl1pPr marL="0" indent="0">
              <a:buNone/>
              <a:defRPr/>
            </a:lvl1pPr>
          </a:lstStyle>
          <a:p>
            <a:r>
              <a:rPr lang="en-US" noProof="0"/>
              <a:t>Click icon to add picture</a:t>
            </a:r>
            <a:endParaRPr lang="en-CA" noProof="0"/>
          </a:p>
        </p:txBody>
      </p:sp>
    </p:spTree>
    <p:extLst>
      <p:ext uri="{BB962C8B-B14F-4D97-AF65-F5344CB8AC3E}">
        <p14:creationId xmlns:p14="http://schemas.microsoft.com/office/powerpoint/2010/main" val="118186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767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with gradient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8463E-6F5A-C34E-9F76-CF7CF438D3F3}"/>
              </a:ext>
            </a:extLst>
          </p:cNvPr>
          <p:cNvSpPr/>
          <p:nvPr userDrawn="1"/>
        </p:nvSpPr>
        <p:spPr bwMode="gray">
          <a:xfrm>
            <a:off x="0" y="0"/>
            <a:ext cx="12196800" cy="32148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7B4D4F43-FCC4-7940-BF26-80BC3EFA5D28}"/>
              </a:ext>
            </a:extLst>
          </p:cNvPr>
          <p:cNvSpPr>
            <a:spLocks noGrp="1"/>
          </p:cNvSpPr>
          <p:nvPr>
            <p:ph type="body" sz="quarter" idx="19" hasCustomPrompt="1"/>
          </p:nvPr>
        </p:nvSpPr>
        <p:spPr bwMode="white">
          <a:xfrm>
            <a:off x="766763" y="713658"/>
            <a:ext cx="10658475" cy="1873625"/>
          </a:xfrm>
          <a:prstGeom prst="rect">
            <a:avLst/>
          </a:prstGeom>
        </p:spPr>
        <p:txBody>
          <a:bodyPr lIns="0" tIns="0" rIns="0" bIns="0"/>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60700"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7" name="Text Placeholder 7">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401050" y="3429000"/>
            <a:ext cx="3024188"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8" name="Text Placeholder 7">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83113" y="3429000"/>
            <a:ext cx="3025776"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9" name="Espace réservé du numéro de diapositive 2">
            <a:extLst>
              <a:ext uri="{FF2B5EF4-FFF2-40B4-BE49-F238E27FC236}">
                <a16:creationId xmlns:a16="http://schemas.microsoft.com/office/drawing/2014/main" id="{F7397D48-6C1F-0F4B-81AD-71A51B496E9A}"/>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Tree>
    <p:extLst>
      <p:ext uri="{BB962C8B-B14F-4D97-AF65-F5344CB8AC3E}">
        <p14:creationId xmlns:p14="http://schemas.microsoft.com/office/powerpoint/2010/main" val="428694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73201"/>
            <a:ext cx="2305050" cy="2245763"/>
          </a:xfrm>
          <a:prstGeom prst="rect">
            <a:avLst/>
          </a:prstGeom>
        </p:spPr>
        <p:txBody>
          <a:bodyPr>
            <a:noAutofit/>
          </a:bodyPr>
          <a:lstStyle>
            <a:lvl1pPr>
              <a:defRPr sz="1400"/>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305050" cy="614671"/>
          </a:xfrm>
          <a:prstGeom prst="rect">
            <a:avLst/>
          </a:prstGeom>
        </p:spPr>
        <p:txBody>
          <a:bodyPr lIns="0" tIns="0" rIns="0" bIns="0">
            <a:noAutofit/>
          </a:bodyPr>
          <a:lstStyle>
            <a:lvl1pPr marL="0" indent="0">
              <a:buNone/>
              <a:defRPr sz="1600" b="1"/>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305050" cy="1364641"/>
          </a:xfrm>
          <a:prstGeom prst="rect">
            <a:avLst/>
          </a:prstGeom>
        </p:spPr>
        <p:txBody>
          <a:bodyPr lIns="0" tIns="0" rIns="0" bIns="0">
            <a:noAutofit/>
          </a:bodyPr>
          <a:lstStyle>
            <a:lvl1pPr marL="0" indent="0">
              <a:buNone/>
              <a:defRPr sz="1400" b="0"/>
            </a:lvl1pPr>
            <a:lvl4pPr marL="1371600" indent="0">
              <a:buNone/>
              <a:defRPr/>
            </a:lvl4pPr>
          </a:lstStyle>
          <a:p>
            <a:pPr lvl="0"/>
            <a:r>
              <a:rPr lang="en-CA"/>
              <a:t>Short description</a:t>
            </a:r>
          </a:p>
        </p:txBody>
      </p:sp>
      <p:sp>
        <p:nvSpPr>
          <p:cNvPr id="13" name="Espace réservé du texte 12">
            <a:extLst>
              <a:ext uri="{FF2B5EF4-FFF2-40B4-BE49-F238E27FC236}">
                <a16:creationId xmlns:a16="http://schemas.microsoft.com/office/drawing/2014/main" id="{C58ECA42-F963-A040-A103-87B70E6AEEB5}"/>
              </a:ext>
            </a:extLst>
          </p:cNvPr>
          <p:cNvSpPr>
            <a:spLocks noGrp="1"/>
          </p:cNvSpPr>
          <p:nvPr>
            <p:ph type="body" sz="quarter" idx="15" hasCustomPrompt="1"/>
          </p:nvPr>
        </p:nvSpPr>
        <p:spPr>
          <a:xfrm>
            <a:off x="3827463" y="1571893"/>
            <a:ext cx="2066925" cy="328613"/>
          </a:xfrm>
          <a:prstGeom prst="rect">
            <a:avLst/>
          </a:prstGeom>
        </p:spPr>
        <p:txBody>
          <a:bodyPr lIns="0" tIns="0" rIns="0" bIns="0">
            <a:noAutofit/>
          </a:bodyPr>
          <a:lstStyle>
            <a:lvl1pPr marL="0" indent="0">
              <a:buNone/>
              <a:defRPr sz="1600" b="1"/>
            </a:lvl1pPr>
          </a:lstStyle>
          <a:p>
            <a:pPr lvl="0"/>
            <a:r>
              <a:rPr lang="en-CA"/>
              <a:t>Training</a:t>
            </a:r>
          </a:p>
        </p:txBody>
      </p:sp>
      <p:sp>
        <p:nvSpPr>
          <p:cNvPr id="14" name="Espace réservé du texte 12">
            <a:extLst>
              <a:ext uri="{FF2B5EF4-FFF2-40B4-BE49-F238E27FC236}">
                <a16:creationId xmlns:a16="http://schemas.microsoft.com/office/drawing/2014/main" id="{98004762-0448-1B4A-8FEF-D3D363CEA960}"/>
              </a:ext>
            </a:extLst>
          </p:cNvPr>
          <p:cNvSpPr>
            <a:spLocks noGrp="1"/>
          </p:cNvSpPr>
          <p:nvPr>
            <p:ph type="body" sz="quarter" idx="16" hasCustomPrompt="1"/>
          </p:nvPr>
        </p:nvSpPr>
        <p:spPr>
          <a:xfrm>
            <a:off x="6601206" y="1567053"/>
            <a:ext cx="2066925" cy="328613"/>
          </a:xfrm>
          <a:prstGeom prst="rect">
            <a:avLst/>
          </a:prstGeom>
        </p:spPr>
        <p:txBody>
          <a:bodyPr lIns="0" tIns="0" rIns="0" bIns="0">
            <a:noAutofit/>
          </a:bodyPr>
          <a:lstStyle>
            <a:lvl1pPr marL="0" indent="0">
              <a:buNone/>
              <a:defRPr sz="1600" b="1"/>
            </a:lvl1pPr>
          </a:lstStyle>
          <a:p>
            <a:pPr lvl="0"/>
            <a:r>
              <a:rPr lang="en-CA"/>
              <a:t>Experience</a:t>
            </a:r>
          </a:p>
        </p:txBody>
      </p:sp>
      <p:sp>
        <p:nvSpPr>
          <p:cNvPr id="15" name="Espace réservé du texte 12">
            <a:extLst>
              <a:ext uri="{FF2B5EF4-FFF2-40B4-BE49-F238E27FC236}">
                <a16:creationId xmlns:a16="http://schemas.microsoft.com/office/drawing/2014/main" id="{A8684217-8B73-6846-8964-A3D5A8B8F819}"/>
              </a:ext>
            </a:extLst>
          </p:cNvPr>
          <p:cNvSpPr>
            <a:spLocks noGrp="1"/>
          </p:cNvSpPr>
          <p:nvPr>
            <p:ph type="body" sz="quarter" idx="17" hasCustomPrompt="1"/>
          </p:nvPr>
        </p:nvSpPr>
        <p:spPr>
          <a:xfrm>
            <a:off x="9338819" y="1567053"/>
            <a:ext cx="2066925" cy="328613"/>
          </a:xfrm>
          <a:prstGeom prst="rect">
            <a:avLst/>
          </a:prstGeom>
        </p:spPr>
        <p:txBody>
          <a:bodyPr lIns="0" tIns="0" rIns="0" bIns="0">
            <a:noAutofit/>
          </a:bodyPr>
          <a:lstStyle>
            <a:lvl1pPr marL="0" indent="0">
              <a:buNone/>
              <a:defRPr sz="1600" b="1"/>
            </a:lvl1pPr>
          </a:lstStyle>
          <a:p>
            <a:pPr lvl="0"/>
            <a:r>
              <a:rPr lang="en-CA"/>
              <a:t>Skills</a:t>
            </a:r>
          </a:p>
        </p:txBody>
      </p:sp>
      <p:sp>
        <p:nvSpPr>
          <p:cNvPr id="16" name="Espace réservé du texte 12">
            <a:extLst>
              <a:ext uri="{FF2B5EF4-FFF2-40B4-BE49-F238E27FC236}">
                <a16:creationId xmlns:a16="http://schemas.microsoft.com/office/drawing/2014/main" id="{20095CCD-CD5E-3949-AE61-F6C4C445012D}"/>
              </a:ext>
            </a:extLst>
          </p:cNvPr>
          <p:cNvSpPr>
            <a:spLocks noGrp="1"/>
          </p:cNvSpPr>
          <p:nvPr>
            <p:ph type="body" sz="quarter" idx="18" hasCustomPrompt="1"/>
          </p:nvPr>
        </p:nvSpPr>
        <p:spPr>
          <a:xfrm>
            <a:off x="3827463" y="2178757"/>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4" name="Espace réservé du texte 12">
            <a:extLst>
              <a:ext uri="{FF2B5EF4-FFF2-40B4-BE49-F238E27FC236}">
                <a16:creationId xmlns:a16="http://schemas.microsoft.com/office/drawing/2014/main" id="{AF74C33C-BE80-3E4F-AD16-B853AFB0DC94}"/>
              </a:ext>
            </a:extLst>
          </p:cNvPr>
          <p:cNvSpPr>
            <a:spLocks noGrp="1"/>
          </p:cNvSpPr>
          <p:nvPr>
            <p:ph type="body" sz="quarter" idx="21" hasCustomPrompt="1"/>
          </p:nvPr>
        </p:nvSpPr>
        <p:spPr>
          <a:xfrm>
            <a:off x="3827463" y="2510153"/>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5" name="Espace réservé du texte 12">
            <a:extLst>
              <a:ext uri="{FF2B5EF4-FFF2-40B4-BE49-F238E27FC236}">
                <a16:creationId xmlns:a16="http://schemas.microsoft.com/office/drawing/2014/main" id="{450C4AEB-3215-D247-8707-2CA376BCFA6C}"/>
              </a:ext>
            </a:extLst>
          </p:cNvPr>
          <p:cNvSpPr>
            <a:spLocks noGrp="1"/>
          </p:cNvSpPr>
          <p:nvPr>
            <p:ph type="body" sz="quarter" idx="22" hasCustomPrompt="1"/>
          </p:nvPr>
        </p:nvSpPr>
        <p:spPr>
          <a:xfrm>
            <a:off x="3827463" y="3577425"/>
            <a:ext cx="2076323" cy="309600"/>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6" name="Espace réservé du texte 12">
            <a:extLst>
              <a:ext uri="{FF2B5EF4-FFF2-40B4-BE49-F238E27FC236}">
                <a16:creationId xmlns:a16="http://schemas.microsoft.com/office/drawing/2014/main" id="{8DBD234F-66B6-D24F-8630-18330562C11D}"/>
              </a:ext>
            </a:extLst>
          </p:cNvPr>
          <p:cNvSpPr>
            <a:spLocks noGrp="1"/>
          </p:cNvSpPr>
          <p:nvPr>
            <p:ph type="body" sz="quarter" idx="23" hasCustomPrompt="1"/>
          </p:nvPr>
        </p:nvSpPr>
        <p:spPr>
          <a:xfrm>
            <a:off x="3827463" y="3908820"/>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7" name="Espace réservé du texte 12">
            <a:extLst>
              <a:ext uri="{FF2B5EF4-FFF2-40B4-BE49-F238E27FC236}">
                <a16:creationId xmlns:a16="http://schemas.microsoft.com/office/drawing/2014/main" id="{91D5779F-40F4-114C-8F51-0E0ED5801647}"/>
              </a:ext>
            </a:extLst>
          </p:cNvPr>
          <p:cNvSpPr>
            <a:spLocks noGrp="1"/>
          </p:cNvSpPr>
          <p:nvPr>
            <p:ph type="body" sz="quarter" idx="24" hasCustomPrompt="1"/>
          </p:nvPr>
        </p:nvSpPr>
        <p:spPr>
          <a:xfrm>
            <a:off x="3827463" y="4973153"/>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8" name="Espace réservé du texte 12">
            <a:extLst>
              <a:ext uri="{FF2B5EF4-FFF2-40B4-BE49-F238E27FC236}">
                <a16:creationId xmlns:a16="http://schemas.microsoft.com/office/drawing/2014/main" id="{02D4596C-769E-D04E-A5B1-EC681DAEE8E2}"/>
              </a:ext>
            </a:extLst>
          </p:cNvPr>
          <p:cNvSpPr>
            <a:spLocks noGrp="1"/>
          </p:cNvSpPr>
          <p:nvPr>
            <p:ph type="body" sz="quarter" idx="25" hasCustomPrompt="1"/>
          </p:nvPr>
        </p:nvSpPr>
        <p:spPr>
          <a:xfrm>
            <a:off x="3827463" y="529645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0" name="Espace réservé du texte 12">
            <a:extLst>
              <a:ext uri="{FF2B5EF4-FFF2-40B4-BE49-F238E27FC236}">
                <a16:creationId xmlns:a16="http://schemas.microsoft.com/office/drawing/2014/main" id="{47888554-5D19-8841-B473-5B61BFF2C10C}"/>
              </a:ext>
            </a:extLst>
          </p:cNvPr>
          <p:cNvSpPr>
            <a:spLocks noGrp="1"/>
          </p:cNvSpPr>
          <p:nvPr>
            <p:ph type="body" sz="quarter" idx="26" hasCustomPrompt="1"/>
          </p:nvPr>
        </p:nvSpPr>
        <p:spPr>
          <a:xfrm>
            <a:off x="6601206" y="21714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1" name="Espace réservé du texte 12">
            <a:extLst>
              <a:ext uri="{FF2B5EF4-FFF2-40B4-BE49-F238E27FC236}">
                <a16:creationId xmlns:a16="http://schemas.microsoft.com/office/drawing/2014/main" id="{3970DAEB-7645-454B-8955-9052575C98F7}"/>
              </a:ext>
            </a:extLst>
          </p:cNvPr>
          <p:cNvSpPr>
            <a:spLocks noGrp="1"/>
          </p:cNvSpPr>
          <p:nvPr>
            <p:ph type="body" sz="quarter" idx="27" hasCustomPrompt="1"/>
          </p:nvPr>
        </p:nvSpPr>
        <p:spPr>
          <a:xfrm>
            <a:off x="6601206" y="2502801"/>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2" name="Espace réservé du texte 12">
            <a:extLst>
              <a:ext uri="{FF2B5EF4-FFF2-40B4-BE49-F238E27FC236}">
                <a16:creationId xmlns:a16="http://schemas.microsoft.com/office/drawing/2014/main" id="{65E9429C-4B9C-2C44-8067-2A7B97747993}"/>
              </a:ext>
            </a:extLst>
          </p:cNvPr>
          <p:cNvSpPr>
            <a:spLocks noGrp="1"/>
          </p:cNvSpPr>
          <p:nvPr>
            <p:ph type="body" sz="quarter" idx="28" hasCustomPrompt="1"/>
          </p:nvPr>
        </p:nvSpPr>
        <p:spPr>
          <a:xfrm>
            <a:off x="6601206" y="3583521"/>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3" name="Espace réservé du texte 12">
            <a:extLst>
              <a:ext uri="{FF2B5EF4-FFF2-40B4-BE49-F238E27FC236}">
                <a16:creationId xmlns:a16="http://schemas.microsoft.com/office/drawing/2014/main" id="{C620E413-434A-AD48-9D92-DFC651AFAD06}"/>
              </a:ext>
            </a:extLst>
          </p:cNvPr>
          <p:cNvSpPr>
            <a:spLocks noGrp="1"/>
          </p:cNvSpPr>
          <p:nvPr>
            <p:ph type="body" sz="quarter" idx="29" hasCustomPrompt="1"/>
          </p:nvPr>
        </p:nvSpPr>
        <p:spPr>
          <a:xfrm>
            <a:off x="6601206" y="391491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4" name="Espace réservé du texte 12">
            <a:extLst>
              <a:ext uri="{FF2B5EF4-FFF2-40B4-BE49-F238E27FC236}">
                <a16:creationId xmlns:a16="http://schemas.microsoft.com/office/drawing/2014/main" id="{7CF6FBAA-EDE5-FB49-866C-B8EBCF06E86D}"/>
              </a:ext>
            </a:extLst>
          </p:cNvPr>
          <p:cNvSpPr>
            <a:spLocks noGrp="1"/>
          </p:cNvSpPr>
          <p:nvPr>
            <p:ph type="body" sz="quarter" idx="30" hasCustomPrompt="1"/>
          </p:nvPr>
        </p:nvSpPr>
        <p:spPr>
          <a:xfrm>
            <a:off x="6601206" y="49701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5" name="Espace réservé du texte 12">
            <a:extLst>
              <a:ext uri="{FF2B5EF4-FFF2-40B4-BE49-F238E27FC236}">
                <a16:creationId xmlns:a16="http://schemas.microsoft.com/office/drawing/2014/main" id="{CBAB841A-326D-C24E-9D5D-1F837FD3C32A}"/>
              </a:ext>
            </a:extLst>
          </p:cNvPr>
          <p:cNvSpPr>
            <a:spLocks noGrp="1"/>
          </p:cNvSpPr>
          <p:nvPr>
            <p:ph type="body" sz="quarter" idx="31" hasCustomPrompt="1"/>
          </p:nvPr>
        </p:nvSpPr>
        <p:spPr>
          <a:xfrm>
            <a:off x="6601206" y="5293409"/>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6" name="Espace réservé du texte 12">
            <a:extLst>
              <a:ext uri="{FF2B5EF4-FFF2-40B4-BE49-F238E27FC236}">
                <a16:creationId xmlns:a16="http://schemas.microsoft.com/office/drawing/2014/main" id="{95AD3CFD-2DE9-C943-BA43-8B744BAD8A28}"/>
              </a:ext>
            </a:extLst>
          </p:cNvPr>
          <p:cNvSpPr>
            <a:spLocks noGrp="1"/>
          </p:cNvSpPr>
          <p:nvPr>
            <p:ph type="body" sz="quarter" idx="32" hasCustomPrompt="1"/>
          </p:nvPr>
        </p:nvSpPr>
        <p:spPr>
          <a:xfrm>
            <a:off x="9338819" y="568906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7" name="Espace réservé du texte 12">
            <a:extLst>
              <a:ext uri="{FF2B5EF4-FFF2-40B4-BE49-F238E27FC236}">
                <a16:creationId xmlns:a16="http://schemas.microsoft.com/office/drawing/2014/main" id="{243ED50F-FE73-A540-9506-CF3FA6620F75}"/>
              </a:ext>
            </a:extLst>
          </p:cNvPr>
          <p:cNvSpPr>
            <a:spLocks noGrp="1"/>
          </p:cNvSpPr>
          <p:nvPr>
            <p:ph type="body" sz="quarter" idx="33" hasCustomPrompt="1"/>
          </p:nvPr>
        </p:nvSpPr>
        <p:spPr>
          <a:xfrm>
            <a:off x="9338819" y="2183913"/>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8" name="Espace réservé du texte 12">
            <a:extLst>
              <a:ext uri="{FF2B5EF4-FFF2-40B4-BE49-F238E27FC236}">
                <a16:creationId xmlns:a16="http://schemas.microsoft.com/office/drawing/2014/main" id="{2CCFDE26-46F5-944F-8BF0-84097E7D3521}"/>
              </a:ext>
            </a:extLst>
          </p:cNvPr>
          <p:cNvSpPr>
            <a:spLocks noGrp="1"/>
          </p:cNvSpPr>
          <p:nvPr>
            <p:ph type="body" sz="quarter" idx="34" hasCustomPrompt="1"/>
          </p:nvPr>
        </p:nvSpPr>
        <p:spPr>
          <a:xfrm>
            <a:off x="9338819" y="2882115"/>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9" name="Espace réservé du texte 12">
            <a:extLst>
              <a:ext uri="{FF2B5EF4-FFF2-40B4-BE49-F238E27FC236}">
                <a16:creationId xmlns:a16="http://schemas.microsoft.com/office/drawing/2014/main" id="{FC6B7BD4-1B8A-954F-85B0-4D37B7C641E0}"/>
              </a:ext>
            </a:extLst>
          </p:cNvPr>
          <p:cNvSpPr>
            <a:spLocks noGrp="1"/>
          </p:cNvSpPr>
          <p:nvPr>
            <p:ph type="body" sz="quarter" idx="35" hasCustomPrompt="1"/>
          </p:nvPr>
        </p:nvSpPr>
        <p:spPr>
          <a:xfrm>
            <a:off x="9338819" y="356744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0" name="Espace réservé du texte 12">
            <a:extLst>
              <a:ext uri="{FF2B5EF4-FFF2-40B4-BE49-F238E27FC236}">
                <a16:creationId xmlns:a16="http://schemas.microsoft.com/office/drawing/2014/main" id="{133898AB-EC8E-4C43-B65F-51B268B0E383}"/>
              </a:ext>
            </a:extLst>
          </p:cNvPr>
          <p:cNvSpPr>
            <a:spLocks noGrp="1"/>
          </p:cNvSpPr>
          <p:nvPr>
            <p:ph type="body" sz="quarter" idx="36" hasCustomPrompt="1"/>
          </p:nvPr>
        </p:nvSpPr>
        <p:spPr>
          <a:xfrm>
            <a:off x="9338819" y="4270366"/>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1" name="Espace réservé du texte 12">
            <a:extLst>
              <a:ext uri="{FF2B5EF4-FFF2-40B4-BE49-F238E27FC236}">
                <a16:creationId xmlns:a16="http://schemas.microsoft.com/office/drawing/2014/main" id="{248D277D-8ACF-F147-B6AA-2FEB83B1B063}"/>
              </a:ext>
            </a:extLst>
          </p:cNvPr>
          <p:cNvSpPr>
            <a:spLocks noGrp="1"/>
          </p:cNvSpPr>
          <p:nvPr>
            <p:ph type="body" sz="quarter" idx="37" hasCustomPrompt="1"/>
          </p:nvPr>
        </p:nvSpPr>
        <p:spPr>
          <a:xfrm>
            <a:off x="9338819" y="4982068"/>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71" name="Rectangle 70">
            <a:extLst>
              <a:ext uri="{FF2B5EF4-FFF2-40B4-BE49-F238E27FC236}">
                <a16:creationId xmlns:a16="http://schemas.microsoft.com/office/drawing/2014/main" id="{A3E2C9B9-D123-9140-9766-89B60B158F43}"/>
              </a:ext>
            </a:extLst>
          </p:cNvPr>
          <p:cNvSpPr/>
          <p:nvPr userDrawn="1"/>
        </p:nvSpPr>
        <p:spPr bwMode="gray">
          <a:xfrm>
            <a:off x="9329465" y="2502502"/>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2" name="Rectangle 71">
            <a:extLst>
              <a:ext uri="{FF2B5EF4-FFF2-40B4-BE49-F238E27FC236}">
                <a16:creationId xmlns:a16="http://schemas.microsoft.com/office/drawing/2014/main" id="{B3DD6D09-F468-D841-BF43-54F32E303D62}"/>
              </a:ext>
            </a:extLst>
          </p:cNvPr>
          <p:cNvSpPr/>
          <p:nvPr userDrawn="1"/>
        </p:nvSpPr>
        <p:spPr bwMode="gray">
          <a:xfrm>
            <a:off x="9329465" y="320887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3" name="Rectangle 72">
            <a:extLst>
              <a:ext uri="{FF2B5EF4-FFF2-40B4-BE49-F238E27FC236}">
                <a16:creationId xmlns:a16="http://schemas.microsoft.com/office/drawing/2014/main" id="{2298873A-8C14-B343-A7CC-7FB17B3A9CBE}"/>
              </a:ext>
            </a:extLst>
          </p:cNvPr>
          <p:cNvSpPr/>
          <p:nvPr userDrawn="1"/>
        </p:nvSpPr>
        <p:spPr bwMode="gray">
          <a:xfrm>
            <a:off x="9329465" y="3887637"/>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4" name="Rectangle 73">
            <a:extLst>
              <a:ext uri="{FF2B5EF4-FFF2-40B4-BE49-F238E27FC236}">
                <a16:creationId xmlns:a16="http://schemas.microsoft.com/office/drawing/2014/main" id="{90A4235C-75A4-A243-B4A1-0BC434FED741}"/>
              </a:ext>
            </a:extLst>
          </p:cNvPr>
          <p:cNvSpPr/>
          <p:nvPr userDrawn="1"/>
        </p:nvSpPr>
        <p:spPr bwMode="gray">
          <a:xfrm>
            <a:off x="9329465" y="459394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5" name="Rectangle 74">
            <a:extLst>
              <a:ext uri="{FF2B5EF4-FFF2-40B4-BE49-F238E27FC236}">
                <a16:creationId xmlns:a16="http://schemas.microsoft.com/office/drawing/2014/main" id="{A9CFB8E7-7827-3844-9CD8-99084B3B5665}"/>
              </a:ext>
            </a:extLst>
          </p:cNvPr>
          <p:cNvSpPr/>
          <p:nvPr userDrawn="1"/>
        </p:nvSpPr>
        <p:spPr bwMode="gray">
          <a:xfrm>
            <a:off x="9329465" y="5301603"/>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6" name="Rectangle 75">
            <a:extLst>
              <a:ext uri="{FF2B5EF4-FFF2-40B4-BE49-F238E27FC236}">
                <a16:creationId xmlns:a16="http://schemas.microsoft.com/office/drawing/2014/main" id="{9ADD0EBE-315C-554F-B291-C50A3881353F}"/>
              </a:ext>
            </a:extLst>
          </p:cNvPr>
          <p:cNvSpPr/>
          <p:nvPr userDrawn="1"/>
        </p:nvSpPr>
        <p:spPr bwMode="gray">
          <a:xfrm>
            <a:off x="9329465" y="6015718"/>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 name="ZoneTexte 2">
            <a:extLst>
              <a:ext uri="{FF2B5EF4-FFF2-40B4-BE49-F238E27FC236}">
                <a16:creationId xmlns:a16="http://schemas.microsoft.com/office/drawing/2014/main" id="{61B21103-E2FC-9A4F-B1FC-101DCF00FDC0}"/>
              </a:ext>
            </a:extLst>
          </p:cNvPr>
          <p:cNvSpPr txBox="1"/>
          <p:nvPr userDrawn="1"/>
        </p:nvSpPr>
        <p:spPr>
          <a:xfrm flipH="1">
            <a:off x="12708835" y="1311965"/>
            <a:ext cx="0" cy="0"/>
          </a:xfrm>
          <a:prstGeom prst="rect">
            <a:avLst/>
          </a:prstGeom>
        </p:spPr>
        <p:txBody>
          <a:bodyPr vert="horz" wrap="none" lIns="0" tIns="0" rIns="0" bIns="0" rtlCol="0" anchor="t" anchorCtr="0">
            <a:noAutofit/>
          </a:bodyPr>
          <a:lstStyle/>
          <a:p>
            <a:pPr algn="l"/>
            <a:endParaRPr lang="en-CA"/>
          </a:p>
        </p:txBody>
      </p:sp>
      <p:sp>
        <p:nvSpPr>
          <p:cNvPr id="35" name="Titr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Resume</a:t>
            </a:r>
          </a:p>
        </p:txBody>
      </p:sp>
    </p:spTree>
    <p:extLst>
      <p:ext uri="{BB962C8B-B14F-4D97-AF65-F5344CB8AC3E}">
        <p14:creationId xmlns:p14="http://schemas.microsoft.com/office/powerpoint/2010/main" val="410451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e 2">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A6AE6A5-1A13-4742-A77D-F63BCB614A4A}"/>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6" name="Rectangle 35">
            <a:extLst>
              <a:ext uri="{FF2B5EF4-FFF2-40B4-BE49-F238E27FC236}">
                <a16:creationId xmlns:a16="http://schemas.microsoft.com/office/drawing/2014/main" id="{33C30622-583D-8342-8DD4-7245D75E6DAB}"/>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bwMode="white">
          <a:xfrm>
            <a:off x="782385" y="1593129"/>
            <a:ext cx="1741619" cy="1696825"/>
          </a:xfrm>
          <a:prstGeom prst="rect">
            <a:avLst/>
          </a:prstGeom>
        </p:spPr>
        <p:txBody>
          <a:bodyPr>
            <a:noAutofit/>
          </a:bodyPr>
          <a:lstStyle>
            <a:lvl1pPr marL="0" indent="0">
              <a:buNone/>
              <a:defRPr sz="1400">
                <a:solidFill>
                  <a:schemeClr val="bg1"/>
                </a:solidFill>
              </a:defRPr>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bwMode="white">
          <a:xfrm>
            <a:off x="2809187" y="1498601"/>
            <a:ext cx="2566087" cy="1763074"/>
          </a:xfrm>
          <a:prstGeom prst="rect">
            <a:avLst/>
          </a:prstGeom>
        </p:spPr>
        <p:txBody>
          <a:bodyPr lIns="0" tIns="0" rIns="0" bIns="0" anchor="t" anchorCtr="0">
            <a:noAutofit/>
          </a:bodyPr>
          <a:lstStyle>
            <a:lvl1pPr marL="0" indent="0">
              <a:lnSpc>
                <a:spcPct val="100000"/>
              </a:lnSpc>
              <a:spcBef>
                <a:spcPct val="0"/>
              </a:spcBef>
              <a:buNone/>
              <a:defRPr sz="2800" b="0">
                <a:solidFill>
                  <a:schemeClr val="bg2"/>
                </a:solidFill>
              </a:defRPr>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bwMode="white">
          <a:xfrm>
            <a:off x="766763" y="3623647"/>
            <a:ext cx="4608512" cy="1419694"/>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Role description</a:t>
            </a: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7" name="Espace réservé du texte 5">
            <a:extLst>
              <a:ext uri="{FF2B5EF4-FFF2-40B4-BE49-F238E27FC236}">
                <a16:creationId xmlns:a16="http://schemas.microsoft.com/office/drawing/2014/main" id="{DFD44E52-293B-B848-886B-9D1D82FE4A79}"/>
              </a:ext>
            </a:extLst>
          </p:cNvPr>
          <p:cNvSpPr>
            <a:spLocks noGrp="1"/>
          </p:cNvSpPr>
          <p:nvPr>
            <p:ph type="body" sz="quarter" idx="15" hasCustomPrompt="1"/>
          </p:nvPr>
        </p:nvSpPr>
        <p:spPr>
          <a:xfrm>
            <a:off x="6888163" y="1564640"/>
            <a:ext cx="4537075" cy="2107068"/>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Experience</a:t>
            </a:r>
          </a:p>
        </p:txBody>
      </p:sp>
      <p:sp>
        <p:nvSpPr>
          <p:cNvPr id="38" name="Espace réservé du texte 5">
            <a:extLst>
              <a:ext uri="{FF2B5EF4-FFF2-40B4-BE49-F238E27FC236}">
                <a16:creationId xmlns:a16="http://schemas.microsoft.com/office/drawing/2014/main" id="{3E39989B-2DDE-5247-B73C-383C56837D20}"/>
              </a:ext>
            </a:extLst>
          </p:cNvPr>
          <p:cNvSpPr>
            <a:spLocks noGrp="1"/>
          </p:cNvSpPr>
          <p:nvPr>
            <p:ph type="body" sz="quarter" idx="16" hasCustomPrompt="1"/>
          </p:nvPr>
        </p:nvSpPr>
        <p:spPr>
          <a:xfrm>
            <a:off x="6888163" y="3954963"/>
            <a:ext cx="4537075" cy="2137862"/>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Training</a:t>
            </a:r>
          </a:p>
        </p:txBody>
      </p:sp>
      <p:sp>
        <p:nvSpPr>
          <p:cNvPr id="39" name="Espace réservé du texte 5">
            <a:extLst>
              <a:ext uri="{FF2B5EF4-FFF2-40B4-BE49-F238E27FC236}">
                <a16:creationId xmlns:a16="http://schemas.microsoft.com/office/drawing/2014/main" id="{6C6C325E-052C-AE44-89AF-B30D4CFF7A90}"/>
              </a:ext>
            </a:extLst>
          </p:cNvPr>
          <p:cNvSpPr>
            <a:spLocks noGrp="1"/>
          </p:cNvSpPr>
          <p:nvPr>
            <p:ph type="body" sz="quarter" idx="17" hasCustomPrompt="1"/>
          </p:nvPr>
        </p:nvSpPr>
        <p:spPr bwMode="white">
          <a:xfrm>
            <a:off x="766763" y="5247854"/>
            <a:ext cx="4608512" cy="844971"/>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Skills</a:t>
            </a:r>
          </a:p>
        </p:txBody>
      </p:sp>
      <p:sp>
        <p:nvSpPr>
          <p:cNvPr id="57" name="TextBox 95" descr="Copyright_box&#10;">
            <a:extLst>
              <a:ext uri="{FF2B5EF4-FFF2-40B4-BE49-F238E27FC236}">
                <a16:creationId xmlns:a16="http://schemas.microsoft.com/office/drawing/2014/main" id="{F3496105-D24A-B74D-8B49-1FCD491E2001}"/>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
        <p:nvSpPr>
          <p:cNvPr id="13" name="Titre 1">
            <a:extLst>
              <a:ext uri="{FF2B5EF4-FFF2-40B4-BE49-F238E27FC236}">
                <a16:creationId xmlns:a16="http://schemas.microsoft.com/office/drawing/2014/main" id="{F9E319C5-6679-B748-9558-446FD3EE7D46}"/>
              </a:ext>
            </a:extLst>
          </p:cNvPr>
          <p:cNvSpPr>
            <a:spLocks noGrp="1"/>
          </p:cNvSpPr>
          <p:nvPr>
            <p:ph type="title" hasCustomPrompt="1"/>
          </p:nvPr>
        </p:nvSpPr>
        <p:spPr bwMode="white">
          <a:xfrm>
            <a:off x="765737" y="683246"/>
            <a:ext cx="10676438" cy="531097"/>
          </a:xfrm>
        </p:spPr>
        <p:txBody>
          <a:bodyPr>
            <a:noAutofit/>
          </a:bodyPr>
          <a:lstStyle>
            <a:lvl1pPr>
              <a:defRPr sz="2800">
                <a:solidFill>
                  <a:schemeClr val="bg1"/>
                </a:solidFill>
              </a:defRPr>
            </a:lvl1pPr>
          </a:lstStyle>
          <a:p>
            <a:r>
              <a:rPr lang="en-CA"/>
              <a:t>Resume</a:t>
            </a:r>
          </a:p>
        </p:txBody>
      </p:sp>
    </p:spTree>
    <p:extLst>
      <p:ext uri="{BB962C8B-B14F-4D97-AF65-F5344CB8AC3E}">
        <p14:creationId xmlns:p14="http://schemas.microsoft.com/office/powerpoint/2010/main" val="128725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 2">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3484223"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650841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348169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348169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650867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650867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83796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 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9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4979390"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8003578"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0" name="Espace réservé du texte 5">
            <a:extLst>
              <a:ext uri="{FF2B5EF4-FFF2-40B4-BE49-F238E27FC236}">
                <a16:creationId xmlns:a16="http://schemas.microsoft.com/office/drawing/2014/main" id="{A5FB43EF-6CA6-024F-8F77-FC5838D6DDEC}"/>
              </a:ext>
            </a:extLst>
          </p:cNvPr>
          <p:cNvSpPr>
            <a:spLocks noGrp="1"/>
          </p:cNvSpPr>
          <p:nvPr>
            <p:ph type="body" sz="quarter" idx="27" hasCustomPrompt="1"/>
          </p:nvPr>
        </p:nvSpPr>
        <p:spPr>
          <a:xfrm>
            <a:off x="1923603" y="4162052"/>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1" name="Espace réservé du texte 5">
            <a:extLst>
              <a:ext uri="{FF2B5EF4-FFF2-40B4-BE49-F238E27FC236}">
                <a16:creationId xmlns:a16="http://schemas.microsoft.com/office/drawing/2014/main" id="{CA153E98-7681-0A40-9CD3-6D021604575E}"/>
              </a:ext>
            </a:extLst>
          </p:cNvPr>
          <p:cNvSpPr>
            <a:spLocks noGrp="1"/>
          </p:cNvSpPr>
          <p:nvPr>
            <p:ph type="body" sz="quarter" idx="28" hasCustomPrompt="1"/>
          </p:nvPr>
        </p:nvSpPr>
        <p:spPr>
          <a:xfrm>
            <a:off x="1923603"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497685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497685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800383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800383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300112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 4">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87" y="1971117"/>
            <a:ext cx="1512888" cy="1512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421719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2" name="Espace réservé pour une image  5">
            <a:extLst>
              <a:ext uri="{FF2B5EF4-FFF2-40B4-BE49-F238E27FC236}">
                <a16:creationId xmlns:a16="http://schemas.microsoft.com/office/drawing/2014/main" id="{A792B46A-6C96-6840-832B-E20CE039D872}"/>
              </a:ext>
            </a:extLst>
          </p:cNvPr>
          <p:cNvSpPr>
            <a:spLocks noGrp="1"/>
          </p:cNvSpPr>
          <p:nvPr>
            <p:ph type="pic" sz="quarter" idx="14" hasCustomPrompt="1"/>
          </p:nvPr>
        </p:nvSpPr>
        <p:spPr>
          <a:xfrm>
            <a:off x="876081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3" name="Espace réservé pour une image  5">
            <a:extLst>
              <a:ext uri="{FF2B5EF4-FFF2-40B4-BE49-F238E27FC236}">
                <a16:creationId xmlns:a16="http://schemas.microsoft.com/office/drawing/2014/main" id="{B85760F7-AAF7-BC45-9E56-D0AD952799BD}"/>
              </a:ext>
            </a:extLst>
          </p:cNvPr>
          <p:cNvSpPr>
            <a:spLocks noGrp="1"/>
          </p:cNvSpPr>
          <p:nvPr>
            <p:ph type="pic" sz="quarter" idx="15" hasCustomPrompt="1"/>
          </p:nvPr>
        </p:nvSpPr>
        <p:spPr>
          <a:xfrm>
            <a:off x="6492275"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8" name="Espace réservé du texte 5">
            <a:extLst>
              <a:ext uri="{FF2B5EF4-FFF2-40B4-BE49-F238E27FC236}">
                <a16:creationId xmlns:a16="http://schemas.microsoft.com/office/drawing/2014/main" id="{9F6E5A65-4FB3-D947-9C8C-AB5C4577AEC4}"/>
              </a:ext>
            </a:extLst>
          </p:cNvPr>
          <p:cNvSpPr>
            <a:spLocks noGrp="1"/>
          </p:cNvSpPr>
          <p:nvPr>
            <p:ph type="body" sz="quarter" idx="27" hasCustomPrompt="1"/>
          </p:nvPr>
        </p:nvSpPr>
        <p:spPr>
          <a:xfrm>
            <a:off x="1913090" y="3647746"/>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0" name="Espace réservé du texte 5">
            <a:extLst>
              <a:ext uri="{FF2B5EF4-FFF2-40B4-BE49-F238E27FC236}">
                <a16:creationId xmlns:a16="http://schemas.microsoft.com/office/drawing/2014/main" id="{8F6BBFEE-AEF3-9141-A362-28E277375114}"/>
              </a:ext>
            </a:extLst>
          </p:cNvPr>
          <p:cNvSpPr>
            <a:spLocks noGrp="1"/>
          </p:cNvSpPr>
          <p:nvPr>
            <p:ph type="body" sz="quarter" idx="28" hasCustomPrompt="1"/>
          </p:nvPr>
        </p:nvSpPr>
        <p:spPr>
          <a:xfrm>
            <a:off x="1913090" y="4208678"/>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1" name="Espace réservé du texte 5">
            <a:extLst>
              <a:ext uri="{FF2B5EF4-FFF2-40B4-BE49-F238E27FC236}">
                <a16:creationId xmlns:a16="http://schemas.microsoft.com/office/drawing/2014/main" id="{D0A2E1FE-F04D-E54E-BE60-45260ED35785}"/>
              </a:ext>
            </a:extLst>
          </p:cNvPr>
          <p:cNvSpPr>
            <a:spLocks noGrp="1"/>
          </p:cNvSpPr>
          <p:nvPr>
            <p:ph type="body" sz="quarter" idx="29" hasCustomPrompt="1"/>
          </p:nvPr>
        </p:nvSpPr>
        <p:spPr>
          <a:xfrm>
            <a:off x="420960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2" name="Espace réservé du texte 5">
            <a:extLst>
              <a:ext uri="{FF2B5EF4-FFF2-40B4-BE49-F238E27FC236}">
                <a16:creationId xmlns:a16="http://schemas.microsoft.com/office/drawing/2014/main" id="{E0587BEC-02AD-8D44-A4A6-C9F181EBC0BD}"/>
              </a:ext>
            </a:extLst>
          </p:cNvPr>
          <p:cNvSpPr>
            <a:spLocks noGrp="1"/>
          </p:cNvSpPr>
          <p:nvPr>
            <p:ph type="body" sz="quarter" idx="30" hasCustomPrompt="1"/>
          </p:nvPr>
        </p:nvSpPr>
        <p:spPr>
          <a:xfrm>
            <a:off x="420960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3" name="Espace réservé du texte 5">
            <a:extLst>
              <a:ext uri="{FF2B5EF4-FFF2-40B4-BE49-F238E27FC236}">
                <a16:creationId xmlns:a16="http://schemas.microsoft.com/office/drawing/2014/main" id="{E33CFF3B-954E-2944-8A83-B3BA6CF1032B}"/>
              </a:ext>
            </a:extLst>
          </p:cNvPr>
          <p:cNvSpPr>
            <a:spLocks noGrp="1"/>
          </p:cNvSpPr>
          <p:nvPr>
            <p:ph type="body" sz="quarter" idx="31" hasCustomPrompt="1"/>
          </p:nvPr>
        </p:nvSpPr>
        <p:spPr>
          <a:xfrm>
            <a:off x="6490345" y="365300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4" name="Espace réservé du texte 5">
            <a:extLst>
              <a:ext uri="{FF2B5EF4-FFF2-40B4-BE49-F238E27FC236}">
                <a16:creationId xmlns:a16="http://schemas.microsoft.com/office/drawing/2014/main" id="{E4B824FD-1DF5-E644-BD81-36BA01403EC1}"/>
              </a:ext>
            </a:extLst>
          </p:cNvPr>
          <p:cNvSpPr>
            <a:spLocks noGrp="1"/>
          </p:cNvSpPr>
          <p:nvPr>
            <p:ph type="body" sz="quarter" idx="32" hasCustomPrompt="1"/>
          </p:nvPr>
        </p:nvSpPr>
        <p:spPr>
          <a:xfrm>
            <a:off x="6490345" y="421393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5" name="Espace réservé du texte 5">
            <a:extLst>
              <a:ext uri="{FF2B5EF4-FFF2-40B4-BE49-F238E27FC236}">
                <a16:creationId xmlns:a16="http://schemas.microsoft.com/office/drawing/2014/main" id="{D9072BA4-9DAB-3F4E-BBD2-73CBD1EF7572}"/>
              </a:ext>
            </a:extLst>
          </p:cNvPr>
          <p:cNvSpPr>
            <a:spLocks noGrp="1"/>
          </p:cNvSpPr>
          <p:nvPr>
            <p:ph type="body" sz="quarter" idx="33" hasCustomPrompt="1"/>
          </p:nvPr>
        </p:nvSpPr>
        <p:spPr>
          <a:xfrm>
            <a:off x="876058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6" name="Espace réservé du texte 5">
            <a:extLst>
              <a:ext uri="{FF2B5EF4-FFF2-40B4-BE49-F238E27FC236}">
                <a16:creationId xmlns:a16="http://schemas.microsoft.com/office/drawing/2014/main" id="{A149E7E1-2EE8-5B41-AAE5-E706695AEE59}"/>
              </a:ext>
            </a:extLst>
          </p:cNvPr>
          <p:cNvSpPr>
            <a:spLocks noGrp="1"/>
          </p:cNvSpPr>
          <p:nvPr>
            <p:ph type="body" sz="quarter" idx="34" hasCustomPrompt="1"/>
          </p:nvPr>
        </p:nvSpPr>
        <p:spPr>
          <a:xfrm>
            <a:off x="876058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6" name="Titr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9" name="ZoneTexte 8">
            <a:extLst>
              <a:ext uri="{FF2B5EF4-FFF2-40B4-BE49-F238E27FC236}">
                <a16:creationId xmlns:a16="http://schemas.microsoft.com/office/drawing/2014/main" id="{2D4ED3D8-F040-B14A-A05D-37277FBF0FE1}"/>
              </a:ext>
            </a:extLst>
          </p:cNvPr>
          <p:cNvSpPr txBox="1"/>
          <p:nvPr userDrawn="1"/>
        </p:nvSpPr>
        <p:spPr>
          <a:xfrm flipH="1">
            <a:off x="1544595" y="1800404"/>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57861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 5">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3076526" y="2201289"/>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22" name="Espace réservé du texte 5">
            <a:extLst>
              <a:ext uri="{FF2B5EF4-FFF2-40B4-BE49-F238E27FC236}">
                <a16:creationId xmlns:a16="http://schemas.microsoft.com/office/drawing/2014/main" id="{CEFBA174-11E0-3640-A143-0A8CE7D169DD}"/>
              </a:ext>
            </a:extLst>
          </p:cNvPr>
          <p:cNvSpPr>
            <a:spLocks noGrp="1"/>
          </p:cNvSpPr>
          <p:nvPr>
            <p:ph type="body" sz="quarter" idx="24" hasCustomPrompt="1"/>
          </p:nvPr>
        </p:nvSpPr>
        <p:spPr>
          <a:xfrm>
            <a:off x="3073370" y="3834087"/>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23" name="Espace réservé du texte 5">
            <a:extLst>
              <a:ext uri="{FF2B5EF4-FFF2-40B4-BE49-F238E27FC236}">
                <a16:creationId xmlns:a16="http://schemas.microsoft.com/office/drawing/2014/main" id="{52C82127-7629-214F-8A6C-23D5E762916A}"/>
              </a:ext>
            </a:extLst>
          </p:cNvPr>
          <p:cNvSpPr>
            <a:spLocks noGrp="1"/>
          </p:cNvSpPr>
          <p:nvPr>
            <p:ph type="body" sz="quarter" idx="25" hasCustomPrompt="1"/>
          </p:nvPr>
        </p:nvSpPr>
        <p:spPr>
          <a:xfrm>
            <a:off x="3073370" y="4302505"/>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4" name="Espace réservé pour une image  5">
            <a:extLst>
              <a:ext uri="{FF2B5EF4-FFF2-40B4-BE49-F238E27FC236}">
                <a16:creationId xmlns:a16="http://schemas.microsoft.com/office/drawing/2014/main" id="{92079528-16A8-AC47-99D5-BA246ED893F7}"/>
              </a:ext>
            </a:extLst>
          </p:cNvPr>
          <p:cNvSpPr>
            <a:spLocks noGrp="1"/>
          </p:cNvSpPr>
          <p:nvPr>
            <p:ph type="pic" sz="quarter" idx="26" hasCustomPrompt="1"/>
          </p:nvPr>
        </p:nvSpPr>
        <p:spPr>
          <a:xfrm>
            <a:off x="789229" y="2202202"/>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F6F24C28-52C6-4446-A047-8BAE1E23BA2A}"/>
              </a:ext>
            </a:extLst>
          </p:cNvPr>
          <p:cNvSpPr>
            <a:spLocks noGrp="1"/>
          </p:cNvSpPr>
          <p:nvPr>
            <p:ph type="body" sz="quarter" idx="27" hasCustomPrompt="1"/>
          </p:nvPr>
        </p:nvSpPr>
        <p:spPr>
          <a:xfrm>
            <a:off x="786073" y="3835000"/>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6" name="Espace réservé du texte 5">
            <a:extLst>
              <a:ext uri="{FF2B5EF4-FFF2-40B4-BE49-F238E27FC236}">
                <a16:creationId xmlns:a16="http://schemas.microsoft.com/office/drawing/2014/main" id="{249F9432-E942-F847-85CC-7C127BD72D6A}"/>
              </a:ext>
            </a:extLst>
          </p:cNvPr>
          <p:cNvSpPr>
            <a:spLocks noGrp="1"/>
          </p:cNvSpPr>
          <p:nvPr>
            <p:ph type="body" sz="quarter" idx="28" hasCustomPrompt="1"/>
          </p:nvPr>
        </p:nvSpPr>
        <p:spPr>
          <a:xfrm>
            <a:off x="786073" y="4303418"/>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7" name="Espace réservé pour une image  5">
            <a:extLst>
              <a:ext uri="{FF2B5EF4-FFF2-40B4-BE49-F238E27FC236}">
                <a16:creationId xmlns:a16="http://schemas.microsoft.com/office/drawing/2014/main" id="{51D00EB2-82E8-2843-A074-1076D0975ABF}"/>
              </a:ext>
            </a:extLst>
          </p:cNvPr>
          <p:cNvSpPr>
            <a:spLocks noGrp="1"/>
          </p:cNvSpPr>
          <p:nvPr>
            <p:ph type="pic" sz="quarter" idx="29" hasCustomPrompt="1"/>
          </p:nvPr>
        </p:nvSpPr>
        <p:spPr>
          <a:xfrm>
            <a:off x="5378431"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22520BB7-44E3-AB4D-B164-EF25D8DAD6D0}"/>
              </a:ext>
            </a:extLst>
          </p:cNvPr>
          <p:cNvSpPr>
            <a:spLocks noGrp="1"/>
          </p:cNvSpPr>
          <p:nvPr>
            <p:ph type="body" sz="quarter" idx="30" hasCustomPrompt="1"/>
          </p:nvPr>
        </p:nvSpPr>
        <p:spPr>
          <a:xfrm>
            <a:off x="5375275"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9" name="Espace réservé du texte 5">
            <a:extLst>
              <a:ext uri="{FF2B5EF4-FFF2-40B4-BE49-F238E27FC236}">
                <a16:creationId xmlns:a16="http://schemas.microsoft.com/office/drawing/2014/main" id="{EF8F210A-69BC-0341-9730-34FC399FB3C7}"/>
              </a:ext>
            </a:extLst>
          </p:cNvPr>
          <p:cNvSpPr>
            <a:spLocks noGrp="1"/>
          </p:cNvSpPr>
          <p:nvPr>
            <p:ph type="body" sz="quarter" idx="31" hasCustomPrompt="1"/>
          </p:nvPr>
        </p:nvSpPr>
        <p:spPr>
          <a:xfrm>
            <a:off x="5375275"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0" name="Espace réservé pour une image  5">
            <a:extLst>
              <a:ext uri="{FF2B5EF4-FFF2-40B4-BE49-F238E27FC236}">
                <a16:creationId xmlns:a16="http://schemas.microsoft.com/office/drawing/2014/main" id="{B42152F6-1866-7942-AD47-EA9F9115930B}"/>
              </a:ext>
            </a:extLst>
          </p:cNvPr>
          <p:cNvSpPr>
            <a:spLocks noGrp="1"/>
          </p:cNvSpPr>
          <p:nvPr>
            <p:ph type="pic" sz="quarter" idx="32" hasCustomPrompt="1"/>
          </p:nvPr>
        </p:nvSpPr>
        <p:spPr>
          <a:xfrm>
            <a:off x="7646969"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706B3FDE-7B3F-6240-B1F1-2183E848D8D9}"/>
              </a:ext>
            </a:extLst>
          </p:cNvPr>
          <p:cNvSpPr>
            <a:spLocks noGrp="1"/>
          </p:cNvSpPr>
          <p:nvPr>
            <p:ph type="body" sz="quarter" idx="33" hasCustomPrompt="1"/>
          </p:nvPr>
        </p:nvSpPr>
        <p:spPr>
          <a:xfrm>
            <a:off x="7643813"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2" name="Espace réservé du texte 5">
            <a:extLst>
              <a:ext uri="{FF2B5EF4-FFF2-40B4-BE49-F238E27FC236}">
                <a16:creationId xmlns:a16="http://schemas.microsoft.com/office/drawing/2014/main" id="{1BDDCDC0-26C5-784E-B047-A360BCEA4566}"/>
              </a:ext>
            </a:extLst>
          </p:cNvPr>
          <p:cNvSpPr>
            <a:spLocks noGrp="1"/>
          </p:cNvSpPr>
          <p:nvPr>
            <p:ph type="body" sz="quarter" idx="34" hasCustomPrompt="1"/>
          </p:nvPr>
        </p:nvSpPr>
        <p:spPr>
          <a:xfrm>
            <a:off x="7643813"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3" name="Espace réservé pour une image  5">
            <a:extLst>
              <a:ext uri="{FF2B5EF4-FFF2-40B4-BE49-F238E27FC236}">
                <a16:creationId xmlns:a16="http://schemas.microsoft.com/office/drawing/2014/main" id="{A2EF995F-6F18-1E48-A0F5-E0CA9BBFE91F}"/>
              </a:ext>
            </a:extLst>
          </p:cNvPr>
          <p:cNvSpPr>
            <a:spLocks noGrp="1"/>
          </p:cNvSpPr>
          <p:nvPr>
            <p:ph type="pic" sz="quarter" idx="35" hasCustomPrompt="1"/>
          </p:nvPr>
        </p:nvSpPr>
        <p:spPr>
          <a:xfrm>
            <a:off x="9915506" y="2206544"/>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47994C68-BBD0-6A47-8531-AC9859E8A389}"/>
              </a:ext>
            </a:extLst>
          </p:cNvPr>
          <p:cNvSpPr>
            <a:spLocks noGrp="1"/>
          </p:cNvSpPr>
          <p:nvPr>
            <p:ph type="body" sz="quarter" idx="36" hasCustomPrompt="1"/>
          </p:nvPr>
        </p:nvSpPr>
        <p:spPr>
          <a:xfrm>
            <a:off x="9912350" y="3839342"/>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5" name="Espace réservé du texte 5">
            <a:extLst>
              <a:ext uri="{FF2B5EF4-FFF2-40B4-BE49-F238E27FC236}">
                <a16:creationId xmlns:a16="http://schemas.microsoft.com/office/drawing/2014/main" id="{09C1574A-363A-EE48-B9A1-4BE9E7A90DCA}"/>
              </a:ext>
            </a:extLst>
          </p:cNvPr>
          <p:cNvSpPr>
            <a:spLocks noGrp="1"/>
          </p:cNvSpPr>
          <p:nvPr>
            <p:ph type="body" sz="quarter" idx="37" hasCustomPrompt="1"/>
          </p:nvPr>
        </p:nvSpPr>
        <p:spPr>
          <a:xfrm>
            <a:off x="9912350" y="4307760"/>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20" name="Titr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Tree>
    <p:extLst>
      <p:ext uri="{BB962C8B-B14F-4D97-AF65-F5344CB8AC3E}">
        <p14:creationId xmlns:p14="http://schemas.microsoft.com/office/powerpoint/2010/main" val="296468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10">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6" name="Espace réservé pour une image  5">
            <a:extLst>
              <a:ext uri="{FF2B5EF4-FFF2-40B4-BE49-F238E27FC236}">
                <a16:creationId xmlns:a16="http://schemas.microsoft.com/office/drawing/2014/main" id="{EE786B5B-ADB1-914E-B22C-446987A74902}"/>
              </a:ext>
            </a:extLst>
          </p:cNvPr>
          <p:cNvSpPr>
            <a:spLocks noGrp="1" noChangeAspect="1"/>
          </p:cNvSpPr>
          <p:nvPr>
            <p:ph type="pic" sz="quarter" idx="57" hasCustomPrompt="1"/>
          </p:nvPr>
        </p:nvSpPr>
        <p:spPr>
          <a:xfrm>
            <a:off x="772630"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7" name="Espace réservé du texte 5">
            <a:extLst>
              <a:ext uri="{FF2B5EF4-FFF2-40B4-BE49-F238E27FC236}">
                <a16:creationId xmlns:a16="http://schemas.microsoft.com/office/drawing/2014/main" id="{3D2BFFA9-A0BB-4141-A691-E3BF1DB263B2}"/>
              </a:ext>
            </a:extLst>
          </p:cNvPr>
          <p:cNvSpPr>
            <a:spLocks noGrp="1"/>
          </p:cNvSpPr>
          <p:nvPr>
            <p:ph type="body" sz="quarter" idx="58" hasCustomPrompt="1"/>
          </p:nvPr>
        </p:nvSpPr>
        <p:spPr>
          <a:xfrm>
            <a:off x="772630"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8" name="Espace réservé du texte 5">
            <a:extLst>
              <a:ext uri="{FF2B5EF4-FFF2-40B4-BE49-F238E27FC236}">
                <a16:creationId xmlns:a16="http://schemas.microsoft.com/office/drawing/2014/main" id="{4624AFB6-631A-A342-BBEB-E9490E4283E4}"/>
              </a:ext>
            </a:extLst>
          </p:cNvPr>
          <p:cNvSpPr>
            <a:spLocks noGrp="1"/>
          </p:cNvSpPr>
          <p:nvPr>
            <p:ph type="body" sz="quarter" idx="59" hasCustomPrompt="1"/>
          </p:nvPr>
        </p:nvSpPr>
        <p:spPr>
          <a:xfrm>
            <a:off x="772630"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111" name="Espace réservé pour une image  5">
            <a:extLst>
              <a:ext uri="{FF2B5EF4-FFF2-40B4-BE49-F238E27FC236}">
                <a16:creationId xmlns:a16="http://schemas.microsoft.com/office/drawing/2014/main" id="{8E0BCA09-C5BF-D843-872B-821AF2D8187C}"/>
              </a:ext>
            </a:extLst>
          </p:cNvPr>
          <p:cNvSpPr>
            <a:spLocks noGrp="1" noChangeAspect="1"/>
          </p:cNvSpPr>
          <p:nvPr>
            <p:ph type="pic" sz="quarter" idx="60" hasCustomPrompt="1"/>
          </p:nvPr>
        </p:nvSpPr>
        <p:spPr>
          <a:xfrm>
            <a:off x="772630"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112" name="Espace réservé du texte 5">
            <a:extLst>
              <a:ext uri="{FF2B5EF4-FFF2-40B4-BE49-F238E27FC236}">
                <a16:creationId xmlns:a16="http://schemas.microsoft.com/office/drawing/2014/main" id="{F0985BBD-C1F4-4B4A-937A-6E61D3A1806F}"/>
              </a:ext>
            </a:extLst>
          </p:cNvPr>
          <p:cNvSpPr>
            <a:spLocks noGrp="1"/>
          </p:cNvSpPr>
          <p:nvPr>
            <p:ph type="body" sz="quarter" idx="61" hasCustomPrompt="1"/>
          </p:nvPr>
        </p:nvSpPr>
        <p:spPr>
          <a:xfrm>
            <a:off x="772630"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113" name="Espace réservé du texte 5">
            <a:extLst>
              <a:ext uri="{FF2B5EF4-FFF2-40B4-BE49-F238E27FC236}">
                <a16:creationId xmlns:a16="http://schemas.microsoft.com/office/drawing/2014/main" id="{7C357D04-4C41-B242-B5E6-B881823FF24B}"/>
              </a:ext>
            </a:extLst>
          </p:cNvPr>
          <p:cNvSpPr>
            <a:spLocks noGrp="1"/>
          </p:cNvSpPr>
          <p:nvPr>
            <p:ph type="body" sz="quarter" idx="62" hasCustomPrompt="1"/>
          </p:nvPr>
        </p:nvSpPr>
        <p:spPr>
          <a:xfrm>
            <a:off x="772630"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1" name="Espace réservé pour une image  5">
            <a:extLst>
              <a:ext uri="{FF2B5EF4-FFF2-40B4-BE49-F238E27FC236}">
                <a16:creationId xmlns:a16="http://schemas.microsoft.com/office/drawing/2014/main" id="{B53C58A7-88E3-BC47-A71C-C4CDDA0CF2D1}"/>
              </a:ext>
            </a:extLst>
          </p:cNvPr>
          <p:cNvSpPr>
            <a:spLocks noGrp="1" noChangeAspect="1"/>
          </p:cNvSpPr>
          <p:nvPr>
            <p:ph type="pic" sz="quarter" idx="63" hasCustomPrompt="1"/>
          </p:nvPr>
        </p:nvSpPr>
        <p:spPr>
          <a:xfrm>
            <a:off x="3096923" y="1513387"/>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2" name="Espace réservé du texte 5">
            <a:extLst>
              <a:ext uri="{FF2B5EF4-FFF2-40B4-BE49-F238E27FC236}">
                <a16:creationId xmlns:a16="http://schemas.microsoft.com/office/drawing/2014/main" id="{FD802FA2-99DC-FF40-BA3E-663B446CFFF6}"/>
              </a:ext>
            </a:extLst>
          </p:cNvPr>
          <p:cNvSpPr>
            <a:spLocks noGrp="1"/>
          </p:cNvSpPr>
          <p:nvPr>
            <p:ph type="body" sz="quarter" idx="64" hasCustomPrompt="1"/>
          </p:nvPr>
        </p:nvSpPr>
        <p:spPr>
          <a:xfrm>
            <a:off x="3096923"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3" name="Espace réservé du texte 5">
            <a:extLst>
              <a:ext uri="{FF2B5EF4-FFF2-40B4-BE49-F238E27FC236}">
                <a16:creationId xmlns:a16="http://schemas.microsoft.com/office/drawing/2014/main" id="{51803403-26FF-B145-8A44-43BFC0B0D0E6}"/>
              </a:ext>
            </a:extLst>
          </p:cNvPr>
          <p:cNvSpPr>
            <a:spLocks noGrp="1"/>
          </p:cNvSpPr>
          <p:nvPr>
            <p:ph type="body" sz="quarter" idx="65" hasCustomPrompt="1"/>
          </p:nvPr>
        </p:nvSpPr>
        <p:spPr>
          <a:xfrm>
            <a:off x="3096923"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4" name="Espace réservé pour une image  5">
            <a:extLst>
              <a:ext uri="{FF2B5EF4-FFF2-40B4-BE49-F238E27FC236}">
                <a16:creationId xmlns:a16="http://schemas.microsoft.com/office/drawing/2014/main" id="{647C4664-4742-374A-A7E1-4F7610BDD3BB}"/>
              </a:ext>
            </a:extLst>
          </p:cNvPr>
          <p:cNvSpPr>
            <a:spLocks noGrp="1" noChangeAspect="1"/>
          </p:cNvSpPr>
          <p:nvPr>
            <p:ph type="pic" sz="quarter" idx="66" hasCustomPrompt="1"/>
          </p:nvPr>
        </p:nvSpPr>
        <p:spPr>
          <a:xfrm>
            <a:off x="3096923" y="3864539"/>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2B49B4A6-EB7B-724D-9F41-C0D8635DD6F8}"/>
              </a:ext>
            </a:extLst>
          </p:cNvPr>
          <p:cNvSpPr>
            <a:spLocks noGrp="1"/>
          </p:cNvSpPr>
          <p:nvPr>
            <p:ph type="body" sz="quarter" idx="67" hasCustomPrompt="1"/>
          </p:nvPr>
        </p:nvSpPr>
        <p:spPr>
          <a:xfrm>
            <a:off x="3096923"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6" name="Espace réservé du texte 5">
            <a:extLst>
              <a:ext uri="{FF2B5EF4-FFF2-40B4-BE49-F238E27FC236}">
                <a16:creationId xmlns:a16="http://schemas.microsoft.com/office/drawing/2014/main" id="{DDC3CED0-DAE8-FF41-AC58-6E4CC35051A6}"/>
              </a:ext>
            </a:extLst>
          </p:cNvPr>
          <p:cNvSpPr>
            <a:spLocks noGrp="1"/>
          </p:cNvSpPr>
          <p:nvPr>
            <p:ph type="body" sz="quarter" idx="68" hasCustomPrompt="1"/>
          </p:nvPr>
        </p:nvSpPr>
        <p:spPr>
          <a:xfrm>
            <a:off x="3096923"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7" name="Espace réservé pour une image  5">
            <a:extLst>
              <a:ext uri="{FF2B5EF4-FFF2-40B4-BE49-F238E27FC236}">
                <a16:creationId xmlns:a16="http://schemas.microsoft.com/office/drawing/2014/main" id="{3A1AF66A-0642-9546-9367-C4D7B11E0D2E}"/>
              </a:ext>
            </a:extLst>
          </p:cNvPr>
          <p:cNvSpPr>
            <a:spLocks noGrp="1" noChangeAspect="1"/>
          </p:cNvSpPr>
          <p:nvPr>
            <p:ph type="pic" sz="quarter" idx="69" hasCustomPrompt="1"/>
          </p:nvPr>
        </p:nvSpPr>
        <p:spPr>
          <a:xfrm>
            <a:off x="5431389" y="1513388"/>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714E316F-3190-0549-BE7D-55D1581EA9DC}"/>
              </a:ext>
            </a:extLst>
          </p:cNvPr>
          <p:cNvSpPr>
            <a:spLocks noGrp="1"/>
          </p:cNvSpPr>
          <p:nvPr>
            <p:ph type="body" sz="quarter" idx="70" hasCustomPrompt="1"/>
          </p:nvPr>
        </p:nvSpPr>
        <p:spPr>
          <a:xfrm>
            <a:off x="5431389"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9" name="Espace réservé du texte 5">
            <a:extLst>
              <a:ext uri="{FF2B5EF4-FFF2-40B4-BE49-F238E27FC236}">
                <a16:creationId xmlns:a16="http://schemas.microsoft.com/office/drawing/2014/main" id="{C2D8EF22-B1DF-4344-8269-C27CA6ED9F65}"/>
              </a:ext>
            </a:extLst>
          </p:cNvPr>
          <p:cNvSpPr>
            <a:spLocks noGrp="1"/>
          </p:cNvSpPr>
          <p:nvPr>
            <p:ph type="body" sz="quarter" idx="71" hasCustomPrompt="1"/>
          </p:nvPr>
        </p:nvSpPr>
        <p:spPr>
          <a:xfrm>
            <a:off x="5431389"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0" name="Espace réservé pour une image  5">
            <a:extLst>
              <a:ext uri="{FF2B5EF4-FFF2-40B4-BE49-F238E27FC236}">
                <a16:creationId xmlns:a16="http://schemas.microsoft.com/office/drawing/2014/main" id="{9A1E6596-D7B1-084C-919F-05F806C50278}"/>
              </a:ext>
            </a:extLst>
          </p:cNvPr>
          <p:cNvSpPr>
            <a:spLocks noGrp="1" noChangeAspect="1"/>
          </p:cNvSpPr>
          <p:nvPr>
            <p:ph type="pic" sz="quarter" idx="72" hasCustomPrompt="1"/>
          </p:nvPr>
        </p:nvSpPr>
        <p:spPr>
          <a:xfrm>
            <a:off x="5431389" y="3864540"/>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50ABBD99-D126-1546-8798-2BAA7DB51490}"/>
              </a:ext>
            </a:extLst>
          </p:cNvPr>
          <p:cNvSpPr>
            <a:spLocks noGrp="1"/>
          </p:cNvSpPr>
          <p:nvPr>
            <p:ph type="body" sz="quarter" idx="73" hasCustomPrompt="1"/>
          </p:nvPr>
        </p:nvSpPr>
        <p:spPr>
          <a:xfrm>
            <a:off x="5431389"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2" name="Espace réservé du texte 5">
            <a:extLst>
              <a:ext uri="{FF2B5EF4-FFF2-40B4-BE49-F238E27FC236}">
                <a16:creationId xmlns:a16="http://schemas.microsoft.com/office/drawing/2014/main" id="{F8BBAB7A-0874-F142-A742-9D362302388F}"/>
              </a:ext>
            </a:extLst>
          </p:cNvPr>
          <p:cNvSpPr>
            <a:spLocks noGrp="1"/>
          </p:cNvSpPr>
          <p:nvPr>
            <p:ph type="body" sz="quarter" idx="74" hasCustomPrompt="1"/>
          </p:nvPr>
        </p:nvSpPr>
        <p:spPr>
          <a:xfrm>
            <a:off x="5431389"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3" name="Espace réservé pour une image  5">
            <a:extLst>
              <a:ext uri="{FF2B5EF4-FFF2-40B4-BE49-F238E27FC236}">
                <a16:creationId xmlns:a16="http://schemas.microsoft.com/office/drawing/2014/main" id="{E17433F2-ACBF-3D46-8718-C2A899DDC66E}"/>
              </a:ext>
            </a:extLst>
          </p:cNvPr>
          <p:cNvSpPr>
            <a:spLocks noGrp="1" noChangeAspect="1"/>
          </p:cNvSpPr>
          <p:nvPr>
            <p:ph type="pic" sz="quarter" idx="75" hasCustomPrompt="1"/>
          </p:nvPr>
        </p:nvSpPr>
        <p:spPr>
          <a:xfrm>
            <a:off x="7765801"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86F25E95-9D1E-A245-8C5D-E1610A1BE5E9}"/>
              </a:ext>
            </a:extLst>
          </p:cNvPr>
          <p:cNvSpPr>
            <a:spLocks noGrp="1"/>
          </p:cNvSpPr>
          <p:nvPr>
            <p:ph type="body" sz="quarter" idx="76" hasCustomPrompt="1"/>
          </p:nvPr>
        </p:nvSpPr>
        <p:spPr>
          <a:xfrm>
            <a:off x="7765801"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5" name="Espace réservé du texte 5">
            <a:extLst>
              <a:ext uri="{FF2B5EF4-FFF2-40B4-BE49-F238E27FC236}">
                <a16:creationId xmlns:a16="http://schemas.microsoft.com/office/drawing/2014/main" id="{B6631680-32C8-034C-BF09-79FF3D93A1A9}"/>
              </a:ext>
            </a:extLst>
          </p:cNvPr>
          <p:cNvSpPr>
            <a:spLocks noGrp="1"/>
          </p:cNvSpPr>
          <p:nvPr>
            <p:ph type="body" sz="quarter" idx="77" hasCustomPrompt="1"/>
          </p:nvPr>
        </p:nvSpPr>
        <p:spPr>
          <a:xfrm>
            <a:off x="7765801"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6" name="Espace réservé pour une image  5">
            <a:extLst>
              <a:ext uri="{FF2B5EF4-FFF2-40B4-BE49-F238E27FC236}">
                <a16:creationId xmlns:a16="http://schemas.microsoft.com/office/drawing/2014/main" id="{C0FF4D73-45DC-334F-8DBD-DBF3F5724457}"/>
              </a:ext>
            </a:extLst>
          </p:cNvPr>
          <p:cNvSpPr>
            <a:spLocks noGrp="1" noChangeAspect="1"/>
          </p:cNvSpPr>
          <p:nvPr>
            <p:ph type="pic" sz="quarter" idx="78" hasCustomPrompt="1"/>
          </p:nvPr>
        </p:nvSpPr>
        <p:spPr>
          <a:xfrm>
            <a:off x="7765801"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7" name="Espace réservé du texte 5">
            <a:extLst>
              <a:ext uri="{FF2B5EF4-FFF2-40B4-BE49-F238E27FC236}">
                <a16:creationId xmlns:a16="http://schemas.microsoft.com/office/drawing/2014/main" id="{E91127D2-B259-8345-889C-202ACB849300}"/>
              </a:ext>
            </a:extLst>
          </p:cNvPr>
          <p:cNvSpPr>
            <a:spLocks noGrp="1"/>
          </p:cNvSpPr>
          <p:nvPr>
            <p:ph type="body" sz="quarter" idx="79" hasCustomPrompt="1"/>
          </p:nvPr>
        </p:nvSpPr>
        <p:spPr>
          <a:xfrm>
            <a:off x="7765801"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8" name="Espace réservé du texte 5">
            <a:extLst>
              <a:ext uri="{FF2B5EF4-FFF2-40B4-BE49-F238E27FC236}">
                <a16:creationId xmlns:a16="http://schemas.microsoft.com/office/drawing/2014/main" id="{996D847F-688A-E048-ADEC-9FEF4146952C}"/>
              </a:ext>
            </a:extLst>
          </p:cNvPr>
          <p:cNvSpPr>
            <a:spLocks noGrp="1"/>
          </p:cNvSpPr>
          <p:nvPr>
            <p:ph type="body" sz="quarter" idx="80" hasCustomPrompt="1"/>
          </p:nvPr>
        </p:nvSpPr>
        <p:spPr>
          <a:xfrm>
            <a:off x="7765801"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9" name="Espace réservé pour une image  5">
            <a:extLst>
              <a:ext uri="{FF2B5EF4-FFF2-40B4-BE49-F238E27FC236}">
                <a16:creationId xmlns:a16="http://schemas.microsoft.com/office/drawing/2014/main" id="{EBF1FE4E-843B-BF42-82CC-5BD49C517620}"/>
              </a:ext>
            </a:extLst>
          </p:cNvPr>
          <p:cNvSpPr>
            <a:spLocks noGrp="1" noChangeAspect="1"/>
          </p:cNvSpPr>
          <p:nvPr>
            <p:ph type="pic" sz="quarter" idx="81" hasCustomPrompt="1"/>
          </p:nvPr>
        </p:nvSpPr>
        <p:spPr>
          <a:xfrm>
            <a:off x="10093238"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0" name="Espace réservé du texte 5">
            <a:extLst>
              <a:ext uri="{FF2B5EF4-FFF2-40B4-BE49-F238E27FC236}">
                <a16:creationId xmlns:a16="http://schemas.microsoft.com/office/drawing/2014/main" id="{1262C7B6-6252-C642-B297-716226E379CD}"/>
              </a:ext>
            </a:extLst>
          </p:cNvPr>
          <p:cNvSpPr>
            <a:spLocks noGrp="1"/>
          </p:cNvSpPr>
          <p:nvPr>
            <p:ph type="body" sz="quarter" idx="82" hasCustomPrompt="1"/>
          </p:nvPr>
        </p:nvSpPr>
        <p:spPr>
          <a:xfrm>
            <a:off x="10093238"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1" name="Espace réservé du texte 5">
            <a:extLst>
              <a:ext uri="{FF2B5EF4-FFF2-40B4-BE49-F238E27FC236}">
                <a16:creationId xmlns:a16="http://schemas.microsoft.com/office/drawing/2014/main" id="{573E24FE-8879-FB42-B8CA-4D3332150C4F}"/>
              </a:ext>
            </a:extLst>
          </p:cNvPr>
          <p:cNvSpPr>
            <a:spLocks noGrp="1"/>
          </p:cNvSpPr>
          <p:nvPr>
            <p:ph type="body" sz="quarter" idx="83" hasCustomPrompt="1"/>
          </p:nvPr>
        </p:nvSpPr>
        <p:spPr>
          <a:xfrm>
            <a:off x="10093238"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62" name="Espace réservé pour une image  5">
            <a:extLst>
              <a:ext uri="{FF2B5EF4-FFF2-40B4-BE49-F238E27FC236}">
                <a16:creationId xmlns:a16="http://schemas.microsoft.com/office/drawing/2014/main" id="{CBD400C3-7A40-3048-8844-C3F44A0B40C3}"/>
              </a:ext>
            </a:extLst>
          </p:cNvPr>
          <p:cNvSpPr>
            <a:spLocks noGrp="1" noChangeAspect="1"/>
          </p:cNvSpPr>
          <p:nvPr>
            <p:ph type="pic" sz="quarter" idx="84" hasCustomPrompt="1"/>
          </p:nvPr>
        </p:nvSpPr>
        <p:spPr>
          <a:xfrm>
            <a:off x="10093238"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63" name="Espace réservé du texte 5">
            <a:extLst>
              <a:ext uri="{FF2B5EF4-FFF2-40B4-BE49-F238E27FC236}">
                <a16:creationId xmlns:a16="http://schemas.microsoft.com/office/drawing/2014/main" id="{9454FE9C-B016-F44D-A539-D12B206A0547}"/>
              </a:ext>
            </a:extLst>
          </p:cNvPr>
          <p:cNvSpPr>
            <a:spLocks noGrp="1"/>
          </p:cNvSpPr>
          <p:nvPr>
            <p:ph type="body" sz="quarter" idx="85" hasCustomPrompt="1"/>
          </p:nvPr>
        </p:nvSpPr>
        <p:spPr>
          <a:xfrm>
            <a:off x="10093238"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4" name="Espace réservé du texte 5">
            <a:extLst>
              <a:ext uri="{FF2B5EF4-FFF2-40B4-BE49-F238E27FC236}">
                <a16:creationId xmlns:a16="http://schemas.microsoft.com/office/drawing/2014/main" id="{BA682D77-F315-3140-B228-45A7B87CC973}"/>
              </a:ext>
            </a:extLst>
          </p:cNvPr>
          <p:cNvSpPr>
            <a:spLocks noGrp="1"/>
          </p:cNvSpPr>
          <p:nvPr>
            <p:ph type="body" sz="quarter" idx="86" hasCustomPrompt="1"/>
          </p:nvPr>
        </p:nvSpPr>
        <p:spPr>
          <a:xfrm>
            <a:off x="10093238"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34" name="Titr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4" name="ZoneTexte 3">
            <a:extLst>
              <a:ext uri="{FF2B5EF4-FFF2-40B4-BE49-F238E27FC236}">
                <a16:creationId xmlns:a16="http://schemas.microsoft.com/office/drawing/2014/main" id="{02FBC9F9-E98D-064D-AE5F-D9D1467E6684}"/>
              </a:ext>
            </a:extLst>
          </p:cNvPr>
          <p:cNvSpPr txBox="1"/>
          <p:nvPr userDrawn="1"/>
        </p:nvSpPr>
        <p:spPr>
          <a:xfrm flipH="1">
            <a:off x="7141464" y="1344168"/>
            <a:ext cx="0" cy="0"/>
          </a:xfrm>
          <a:prstGeom prst="rect">
            <a:avLst/>
          </a:prstGeom>
        </p:spPr>
        <p:txBody>
          <a:bodyPr vert="horz" wrap="none" lIns="0" tIns="0" rIns="0" bIns="0" rtlCol="0" anchor="t" anchorCtr="0">
            <a:noAutofit/>
          </a:bodyPr>
          <a:lstStyle/>
          <a:p>
            <a:pPr marL="0" indent="0" algn="l">
              <a:buFont typeface="Arial" pitchFamily="34" charset="0"/>
              <a:buNone/>
            </a:pPr>
            <a:endParaRPr lang="en-CA"/>
          </a:p>
        </p:txBody>
      </p:sp>
    </p:spTree>
    <p:extLst>
      <p:ext uri="{BB962C8B-B14F-4D97-AF65-F5344CB8AC3E}">
        <p14:creationId xmlns:p14="http://schemas.microsoft.com/office/powerpoint/2010/main" val="122534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left+tex">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88163" y="684000"/>
            <a:ext cx="4537859" cy="622188"/>
          </a:xfrm>
          <a:prstGeom prst="rect">
            <a:avLst/>
          </a:prstGeom>
        </p:spPr>
        <p:txBody>
          <a:bodyPr vert="horz" lIns="0" tIns="0" rIns="0" bIns="0" rtlCol="0" anchor="t" anchorCtr="0">
            <a:noAutofit/>
          </a:bodyPr>
          <a:lstStyle>
            <a:lvl1pPr>
              <a:defRPr>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p:nvPr>
        </p:nvSpPr>
        <p:spPr>
          <a:xfrm>
            <a:off x="6888162" y="1681655"/>
            <a:ext cx="4535945" cy="441117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BDBF016D-4A07-3C4E-84B2-4A358A221DCF}"/>
              </a:ext>
            </a:extLst>
          </p:cNvPr>
          <p:cNvSpPr>
            <a:spLocks noGrp="1"/>
          </p:cNvSpPr>
          <p:nvPr>
            <p:ph type="pic" sz="quarter" idx="18"/>
          </p:nvPr>
        </p:nvSpPr>
        <p:spPr>
          <a:xfrm>
            <a:off x="766762" y="765175"/>
            <a:ext cx="5365751" cy="5327650"/>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15FDA85-64F9-BF40-A7DD-72C4DBB17A76}"/>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53254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6132513" y="765176"/>
            <a:ext cx="5292725" cy="5327650"/>
          </a:xfrm>
          <a:prstGeom prst="rect">
            <a:avLst/>
          </a:prstGeom>
        </p:spPr>
        <p:txBody>
          <a:bodyPr lIns="0" tIns="0" rIns="0" bIns="0">
            <a:noAutofit/>
          </a:bodyPr>
          <a:lstStyle>
            <a:lvl1pPr>
              <a:spcBef>
                <a:spcPts val="500"/>
              </a:spcBef>
              <a:buNone/>
              <a:defRPr lang="en-GB" sz="32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766763" y="684000"/>
            <a:ext cx="4608512" cy="626302"/>
          </a:xfrm>
          <a:prstGeom prst="rect">
            <a:avLst/>
          </a:prstGeom>
        </p:spPr>
        <p:txBody>
          <a:bodyPr vert="horz" lIns="0" tIns="0" rIns="0" bIns="0" rtlCol="0" anchor="t" anchorCtr="0">
            <a:noAutofit/>
          </a:bodyPr>
          <a:lstStyle/>
          <a:p>
            <a:r>
              <a:rPr lang="en-US" noProof="0"/>
              <a:t>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766763" y="1656522"/>
            <a:ext cx="4608512"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80877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 Graphic device A gradient">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9" name="Image 8">
            <a:extLst>
              <a:ext uri="{FF2B5EF4-FFF2-40B4-BE49-F238E27FC236}">
                <a16:creationId xmlns:a16="http://schemas.microsoft.com/office/drawing/2014/main" id="{B142EA7E-7671-1041-9B84-5BBD9C4FE6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0" name="Forme libre 13">
            <a:extLst>
              <a:ext uri="{FF2B5EF4-FFF2-40B4-BE49-F238E27FC236}">
                <a16:creationId xmlns:a16="http://schemas.microsoft.com/office/drawing/2014/main" id="{79626CFD-1629-2544-9AD3-2499163FF9F0}"/>
              </a:ext>
            </a:extLst>
          </p:cNvPr>
          <p:cNvSpPr>
            <a:spLocks noChangeAspect="1"/>
          </p:cNvSpPr>
          <p:nvPr userDrawn="1"/>
        </p:nvSpPr>
        <p:spPr bwMode="gray">
          <a:xfrm rot="16200000">
            <a:off x="6127844" y="773451"/>
            <a:ext cx="5308296" cy="5308294"/>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noProof="0">
              <a:solidFill>
                <a:schemeClr val="bg1"/>
              </a:solidFill>
              <a:cs typeface="Arial" pitchFamily="34" charset="0"/>
            </a:endParaRPr>
          </a:p>
        </p:txBody>
      </p:sp>
    </p:spTree>
    <p:extLst>
      <p:ext uri="{BB962C8B-B14F-4D97-AF65-F5344CB8AC3E}">
        <p14:creationId xmlns:p14="http://schemas.microsoft.com/office/powerpoint/2010/main" val="199211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767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arge righ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608512" cy="266382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GB" sz="2000" b="1"/>
              <a:t>Click to add text</a:t>
            </a:r>
            <a:endParaRPr lang="en-US"/>
          </a:p>
        </p:txBody>
      </p:sp>
      <p:sp>
        <p:nvSpPr>
          <p:cNvPr id="6" name="Picture Placeholder 2">
            <a:extLst>
              <a:ext uri="{FF2B5EF4-FFF2-40B4-BE49-F238E27FC236}">
                <a16:creationId xmlns:a16="http://schemas.microsoft.com/office/drawing/2014/main" id="{84A30FA9-EFE0-BD49-888A-59263379F2F6}"/>
              </a:ext>
            </a:extLst>
          </p:cNvPr>
          <p:cNvSpPr>
            <a:spLocks noGrp="1"/>
          </p:cNvSpPr>
          <p:nvPr>
            <p:ph type="pic" sz="quarter" idx="18"/>
          </p:nvPr>
        </p:nvSpPr>
        <p:spPr>
          <a:xfrm>
            <a:off x="6132513" y="765174"/>
            <a:ext cx="5292726"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3FA5BEA3-FBAD-324A-A722-33A5B9C7B06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4112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rge lef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88163" y="614877"/>
            <a:ext cx="4537075"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p:nvPr>
        </p:nvSpPr>
        <p:spPr>
          <a:xfrm>
            <a:off x="6888163" y="3392488"/>
            <a:ext cx="4537075" cy="2700337"/>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A46A2561-43A0-D843-B868-9E14FD55F20B}"/>
              </a:ext>
            </a:extLst>
          </p:cNvPr>
          <p:cNvSpPr>
            <a:spLocks noGrp="1"/>
          </p:cNvSpPr>
          <p:nvPr>
            <p:ph type="pic" sz="quarter" idx="18"/>
          </p:nvPr>
        </p:nvSpPr>
        <p:spPr>
          <a:xfrm>
            <a:off x="766762" y="765174"/>
            <a:ext cx="5365751"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D8B5A1A-FC46-2349-BBB1-B939578EEBC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61435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sp>
        <p:nvSpPr>
          <p:cNvPr id="12" name="Picture Placeholder 20">
            <a:extLst>
              <a:ext uri="{FF2B5EF4-FFF2-40B4-BE49-F238E27FC236}">
                <a16:creationId xmlns:a16="http://schemas.microsoft.com/office/drawing/2014/main" id="{5170FB53-6BB4-B54A-8584-443D632100A5}"/>
              </a:ext>
            </a:extLst>
          </p:cNvPr>
          <p:cNvSpPr>
            <a:spLocks noGrp="1"/>
          </p:cNvSpPr>
          <p:nvPr>
            <p:ph type="pic" sz="quarter" idx="14"/>
          </p:nvPr>
        </p:nvSpPr>
        <p:spPr>
          <a:xfrm>
            <a:off x="766764" y="1568767"/>
            <a:ext cx="3060700"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3" name="Picture Placeholder 20">
            <a:extLst>
              <a:ext uri="{FF2B5EF4-FFF2-40B4-BE49-F238E27FC236}">
                <a16:creationId xmlns:a16="http://schemas.microsoft.com/office/drawing/2014/main" id="{B1899592-EF28-9645-8C15-0EF1AC9F46A6}"/>
              </a:ext>
            </a:extLst>
          </p:cNvPr>
          <p:cNvSpPr>
            <a:spLocks noGrp="1"/>
          </p:cNvSpPr>
          <p:nvPr>
            <p:ph type="pic" sz="quarter" idx="15"/>
          </p:nvPr>
        </p:nvSpPr>
        <p:spPr>
          <a:xfrm>
            <a:off x="4583113" y="1568767"/>
            <a:ext cx="3025775"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4" name="Picture Placeholder 20">
            <a:extLst>
              <a:ext uri="{FF2B5EF4-FFF2-40B4-BE49-F238E27FC236}">
                <a16:creationId xmlns:a16="http://schemas.microsoft.com/office/drawing/2014/main" id="{692D9CF3-0D5D-0141-8B99-94C866845EA2}"/>
              </a:ext>
            </a:extLst>
          </p:cNvPr>
          <p:cNvSpPr>
            <a:spLocks noGrp="1"/>
          </p:cNvSpPr>
          <p:nvPr>
            <p:ph type="pic" sz="quarter" idx="16"/>
          </p:nvPr>
        </p:nvSpPr>
        <p:spPr>
          <a:xfrm>
            <a:off x="8401050" y="1568767"/>
            <a:ext cx="3024188"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5" name="Title Placeholder 1">
            <a:extLst>
              <a:ext uri="{FF2B5EF4-FFF2-40B4-BE49-F238E27FC236}">
                <a16:creationId xmlns:a16="http://schemas.microsoft.com/office/drawing/2014/main" id="{3770998F-754D-FA42-A923-970280E1AFB9}"/>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Title</a:t>
            </a:r>
          </a:p>
        </p:txBody>
      </p:sp>
      <p:sp>
        <p:nvSpPr>
          <p:cNvPr id="16" name="Content Placeholder 20">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614043"/>
            <a:ext cx="3060700" cy="1478782"/>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7" name="Content Placeholder 20">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83113" y="4614042"/>
            <a:ext cx="3025775"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8" name="Content Placeholder 20">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401051" y="4614042"/>
            <a:ext cx="3024188"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9" name="Slide Number Placeholder 5">
            <a:extLst>
              <a:ext uri="{FF2B5EF4-FFF2-40B4-BE49-F238E27FC236}">
                <a16:creationId xmlns:a16="http://schemas.microsoft.com/office/drawing/2014/main" id="{19E90BF8-A5EC-F044-B182-531F647CE68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07014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9DCD6-2165-FF4F-8E06-154879697ACB}"/>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Two Content Picture</a:t>
            </a:r>
          </a:p>
        </p:txBody>
      </p:sp>
      <p:sp>
        <p:nvSpPr>
          <p:cNvPr id="5" name="Content Placeholder 20">
            <a:extLst>
              <a:ext uri="{FF2B5EF4-FFF2-40B4-BE49-F238E27FC236}">
                <a16:creationId xmlns:a16="http://schemas.microsoft.com/office/drawing/2014/main" id="{04642528-8FF6-2D41-9E96-06B28BC27D1F}"/>
              </a:ext>
            </a:extLst>
          </p:cNvPr>
          <p:cNvSpPr>
            <a:spLocks noGrp="1"/>
          </p:cNvSpPr>
          <p:nvPr>
            <p:ph sz="quarter" idx="17"/>
          </p:nvPr>
        </p:nvSpPr>
        <p:spPr>
          <a:xfrm>
            <a:off x="766764" y="2613302"/>
            <a:ext cx="4902516" cy="347952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1F8D1EDC-16DC-1E49-9140-329AB89F3C31}"/>
              </a:ext>
            </a:extLst>
          </p:cNvPr>
          <p:cNvSpPr>
            <a:spLocks noGrp="1"/>
          </p:cNvSpPr>
          <p:nvPr>
            <p:ph sz="quarter" idx="23"/>
          </p:nvPr>
        </p:nvSpPr>
        <p:spPr>
          <a:xfrm>
            <a:off x="6583680" y="2613302"/>
            <a:ext cx="4841558" cy="347952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0">
            <a:extLst>
              <a:ext uri="{FF2B5EF4-FFF2-40B4-BE49-F238E27FC236}">
                <a16:creationId xmlns:a16="http://schemas.microsoft.com/office/drawing/2014/main" id="{F042210E-DA66-4F45-8CAD-D964E0E37981}"/>
              </a:ext>
            </a:extLst>
          </p:cNvPr>
          <p:cNvSpPr>
            <a:spLocks noGrp="1"/>
          </p:cNvSpPr>
          <p:nvPr>
            <p:ph sz="quarter" idx="24"/>
          </p:nvPr>
        </p:nvSpPr>
        <p:spPr>
          <a:xfrm>
            <a:off x="766763" y="1557338"/>
            <a:ext cx="10658475" cy="838200"/>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10000"/>
              <a:buFont typeface="Arial"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p:txBody>
      </p:sp>
      <p:sp>
        <p:nvSpPr>
          <p:cNvPr id="8" name="Slide Number Placeholder 5">
            <a:extLst>
              <a:ext uri="{FF2B5EF4-FFF2-40B4-BE49-F238E27FC236}">
                <a16:creationId xmlns:a16="http://schemas.microsoft.com/office/drawing/2014/main" id="{5173D1E9-C3A6-5C42-AC76-11711669ACC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3822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420CEB52-B65A-D743-A3ED-12AE04915047}"/>
              </a:ext>
            </a:extLst>
          </p:cNvPr>
          <p:cNvSpPr>
            <a:spLocks noGrp="1"/>
          </p:cNvSpPr>
          <p:nvPr>
            <p:ph type="pic" sz="quarter" idx="14"/>
          </p:nvPr>
        </p:nvSpPr>
        <p:spPr>
          <a:xfrm>
            <a:off x="766762" y="1543050"/>
            <a:ext cx="10658476" cy="351759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023D73AD-1DE7-2743-9226-A7A91D16B7A4}"/>
              </a:ext>
            </a:extLst>
          </p:cNvPr>
          <p:cNvSpPr>
            <a:spLocks noGrp="1"/>
          </p:cNvSpPr>
          <p:nvPr>
            <p:ph type="title" hasCustomPrompt="1"/>
          </p:nvPr>
        </p:nvSpPr>
        <p:spPr>
          <a:xfrm>
            <a:off x="766763" y="684000"/>
            <a:ext cx="10658475" cy="589597"/>
          </a:xfrm>
          <a:prstGeom prst="rect">
            <a:avLst/>
          </a:prstGeom>
        </p:spPr>
        <p:txBody>
          <a:bodyPr vert="horz" lIns="0" tIns="0" rIns="0" bIns="0" rtlCol="0" anchor="t" anchorCtr="0">
            <a:noAutofit/>
          </a:bodyPr>
          <a:lstStyle/>
          <a:p>
            <a:r>
              <a:rPr lang="en-US" noProof="0"/>
              <a:t>Large Image</a:t>
            </a:r>
          </a:p>
        </p:txBody>
      </p:sp>
      <p:sp>
        <p:nvSpPr>
          <p:cNvPr id="6" name="Content Placeholder 20">
            <a:extLst>
              <a:ext uri="{FF2B5EF4-FFF2-40B4-BE49-F238E27FC236}">
                <a16:creationId xmlns:a16="http://schemas.microsoft.com/office/drawing/2014/main" id="{483732CE-175A-AE46-915A-9D42DBB49026}"/>
              </a:ext>
            </a:extLst>
          </p:cNvPr>
          <p:cNvSpPr>
            <a:spLocks noGrp="1"/>
          </p:cNvSpPr>
          <p:nvPr>
            <p:ph sz="quarter" idx="17" hasCustomPrompt="1"/>
          </p:nvPr>
        </p:nvSpPr>
        <p:spPr>
          <a:xfrm>
            <a:off x="766763" y="5349240"/>
            <a:ext cx="10658475" cy="743585"/>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7" name="Slide Number Placeholder 5">
            <a:extLst>
              <a:ext uri="{FF2B5EF4-FFF2-40B4-BE49-F238E27FC236}">
                <a16:creationId xmlns:a16="http://schemas.microsoft.com/office/drawing/2014/main" id="{470662E6-3FE4-A34A-B7BF-633F17691C6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E61AAB56-5C60-234D-ACF5-C538156D1F50}"/>
              </a:ext>
            </a:extLst>
          </p:cNvPr>
          <p:cNvSpPr txBox="1"/>
          <p:nvPr userDrawn="1"/>
        </p:nvSpPr>
        <p:spPr>
          <a:xfrm flipH="1">
            <a:off x="2480310" y="94869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53253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50F591-6698-174F-81A5-43CD769B1073}"/>
              </a:ext>
            </a:extLst>
          </p:cNvPr>
          <p:cNvSpPr>
            <a:spLocks noGrp="1"/>
          </p:cNvSpPr>
          <p:nvPr>
            <p:ph idx="1" hasCustomPrompt="1"/>
          </p:nvPr>
        </p:nvSpPr>
        <p:spPr>
          <a:xfrm>
            <a:off x="766763" y="1557338"/>
            <a:ext cx="10658475" cy="347341"/>
          </a:xfrm>
          <a:prstGeom prst="rect">
            <a:avLst/>
          </a:prstGeom>
        </p:spPr>
        <p:txBody>
          <a:bodyPr lIns="0" tIns="0" rIns="0" bIns="0">
            <a:no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5" name="Picture Placeholder 20">
            <a:extLst>
              <a:ext uri="{FF2B5EF4-FFF2-40B4-BE49-F238E27FC236}">
                <a16:creationId xmlns:a16="http://schemas.microsoft.com/office/drawing/2014/main" id="{98B63CA1-A686-354F-9B7A-AF51E599D9B3}"/>
              </a:ext>
            </a:extLst>
          </p:cNvPr>
          <p:cNvSpPr>
            <a:spLocks noGrp="1"/>
          </p:cNvSpPr>
          <p:nvPr>
            <p:ph type="pic" sz="quarter" idx="14"/>
          </p:nvPr>
        </p:nvSpPr>
        <p:spPr>
          <a:xfrm>
            <a:off x="766763" y="2052242"/>
            <a:ext cx="10658476" cy="404058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D4E11DA7-0585-0C47-A225-82B868CFC1C1}"/>
              </a:ext>
            </a:extLst>
          </p:cNvPr>
          <p:cNvSpPr>
            <a:spLocks noGrp="1"/>
          </p:cNvSpPr>
          <p:nvPr>
            <p:ph type="title" hasCustomPrompt="1"/>
          </p:nvPr>
        </p:nvSpPr>
        <p:spPr>
          <a:xfrm>
            <a:off x="766763" y="684000"/>
            <a:ext cx="10658475" cy="667068"/>
          </a:xfrm>
          <a:prstGeom prst="rect">
            <a:avLst/>
          </a:prstGeom>
        </p:spPr>
        <p:txBody>
          <a:bodyPr vert="horz" lIns="0" tIns="0" rIns="0" bIns="0" rtlCol="0" anchor="t" anchorCtr="0">
            <a:noAutofit/>
          </a:bodyPr>
          <a:lstStyle/>
          <a:p>
            <a:r>
              <a:rPr lang="en-US" noProof="0"/>
              <a:t>Picture with Caption</a:t>
            </a:r>
          </a:p>
        </p:txBody>
      </p:sp>
      <p:sp>
        <p:nvSpPr>
          <p:cNvPr id="7" name="Slide Number Placeholder 5">
            <a:extLst>
              <a:ext uri="{FF2B5EF4-FFF2-40B4-BE49-F238E27FC236}">
                <a16:creationId xmlns:a16="http://schemas.microsoft.com/office/drawing/2014/main" id="{00831232-776B-724A-A622-0B2D2052FA7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03961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device and text">
    <p:spTree>
      <p:nvGrpSpPr>
        <p:cNvPr id="1" name=""/>
        <p:cNvGrpSpPr/>
        <p:nvPr/>
      </p:nvGrpSpPr>
      <p:grpSpPr>
        <a:xfrm>
          <a:off x="0" y="0"/>
          <a:ext cx="0" cy="0"/>
          <a:chOff x="0" y="0"/>
          <a:chExt cx="0" cy="0"/>
        </a:xfrm>
      </p:grpSpPr>
      <p:sp>
        <p:nvSpPr>
          <p:cNvPr id="11" name="Espace réservé pour une image  17">
            <a:extLst>
              <a:ext uri="{FF2B5EF4-FFF2-40B4-BE49-F238E27FC236}">
                <a16:creationId xmlns:a16="http://schemas.microsoft.com/office/drawing/2014/main" id="{158CC81F-693C-7745-ACBD-E267DB1433AB}"/>
              </a:ext>
            </a:extLst>
          </p:cNvPr>
          <p:cNvSpPr>
            <a:spLocks noGrp="1" noChangeAspect="1"/>
          </p:cNvSpPr>
          <p:nvPr>
            <p:ph type="pic" sz="quarter" idx="11" hasCustomPrompt="1"/>
          </p:nvPr>
        </p:nvSpPr>
        <p:spPr>
          <a:xfrm>
            <a:off x="785728" y="765526"/>
            <a:ext cx="5327298" cy="5327299"/>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a:lvl1pPr>
          </a:lstStyle>
          <a:p>
            <a:r>
              <a:rPr lang="en-CA" sz="3200">
                <a:cs typeface="Arial" pitchFamily="34" charset="0"/>
              </a:rPr>
              <a:t>Click on the Image icon to change with a new picture located on your computer</a:t>
            </a:r>
            <a:endParaRPr lang="fr-FR"/>
          </a:p>
        </p:txBody>
      </p:sp>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6888163" y="684000"/>
            <a:ext cx="4537075" cy="611189"/>
          </a:xfrm>
          <a:prstGeom prst="rect">
            <a:avLst/>
          </a:prstGeom>
        </p:spPr>
        <p:txBody>
          <a:bodyPr vert="horz" lIns="0" tIns="0" rIns="0" bIns="0" rtlCol="0" anchor="t" anchorCtr="0">
            <a:noAutofit/>
          </a:bodyPr>
          <a:lstStyle/>
          <a:p>
            <a:r>
              <a:rPr lang="en-CA" noProof="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6888163" y="1684422"/>
            <a:ext cx="4537075" cy="44084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05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F54B69-F2F9-F04B-B242-EB97229446DE}"/>
              </a:ext>
            </a:extLst>
          </p:cNvPr>
          <p:cNvSpPr>
            <a:spLocks noGrp="1"/>
          </p:cNvSpPr>
          <p:nvPr>
            <p:ph type="title" hasCustomPrompt="1"/>
          </p:nvPr>
        </p:nvSpPr>
        <p:spPr>
          <a:xfrm>
            <a:off x="766763" y="684000"/>
            <a:ext cx="10658475" cy="541112"/>
          </a:xfrm>
          <a:prstGeom prst="rect">
            <a:avLst/>
          </a:prstGeom>
        </p:spPr>
        <p:txBody>
          <a:bodyPr vert="horz" lIns="0" tIns="0" rIns="0" bIns="0" rtlCol="0" anchor="t" anchorCtr="0">
            <a:noAutofit/>
          </a:bodyPr>
          <a:lstStyle>
            <a:lvl1pPr>
              <a:defRPr>
                <a:solidFill>
                  <a:schemeClr val="tx1"/>
                </a:solidFill>
              </a:defRPr>
            </a:lvl1pPr>
          </a:lstStyle>
          <a:p>
            <a:r>
              <a:rPr lang="en-CA"/>
              <a:t>Standard text slide</a:t>
            </a:r>
            <a:endParaRPr lang="en-US" noProof="0"/>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E89F11F-EB91-974A-B104-3B694D3EABA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32600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5" name="Espace réservé du texte 4">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9597"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6" name="Espace réservé du texte 4">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544296"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7" name="Espace réservé du text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347546" y="1569832"/>
            <a:ext cx="2077692" cy="828811"/>
          </a:xfrm>
          <a:prstGeom prst="rect">
            <a:avLst/>
          </a:prstGeom>
        </p:spPr>
        <p:txBody>
          <a:bodyPr lIns="0" tIns="0" rIns="0" bIns="0">
            <a:noAutofit/>
          </a:bodyPr>
          <a:lstStyle>
            <a:lvl1pPr marL="0" indent="0">
              <a:buNone/>
              <a:defRPr sz="2400"/>
            </a:lvl1pPr>
          </a:lstStyle>
          <a:p>
            <a:pPr lvl="0"/>
            <a:r>
              <a:rPr lang="en-CA"/>
              <a:t>Title</a:t>
            </a:r>
          </a:p>
        </p:txBody>
      </p:sp>
      <p:sp>
        <p:nvSpPr>
          <p:cNvPr id="3" name="Espace réservé du texte 2">
            <a:extLst>
              <a:ext uri="{FF2B5EF4-FFF2-40B4-BE49-F238E27FC236}">
                <a16:creationId xmlns:a16="http://schemas.microsoft.com/office/drawing/2014/main" id="{A0CCD124-1965-4543-8B41-42A23BF10BF9}"/>
              </a:ext>
            </a:extLst>
          </p:cNvPr>
          <p:cNvSpPr>
            <a:spLocks noGrp="1"/>
          </p:cNvSpPr>
          <p:nvPr>
            <p:ph type="body" sz="quarter" idx="14" hasCustomPrompt="1"/>
          </p:nvPr>
        </p:nvSpPr>
        <p:spPr>
          <a:xfrm>
            <a:off x="766763"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1" name="Espace réservé du texte 2">
            <a:extLst>
              <a:ext uri="{FF2B5EF4-FFF2-40B4-BE49-F238E27FC236}">
                <a16:creationId xmlns:a16="http://schemas.microsoft.com/office/drawing/2014/main" id="{9BCD5E3F-8CA5-684B-B78F-B74898839C64}"/>
              </a:ext>
            </a:extLst>
          </p:cNvPr>
          <p:cNvSpPr>
            <a:spLocks noGrp="1"/>
          </p:cNvSpPr>
          <p:nvPr>
            <p:ph type="body" sz="quarter" idx="15" hasCustomPrompt="1"/>
          </p:nvPr>
        </p:nvSpPr>
        <p:spPr>
          <a:xfrm>
            <a:off x="3569999"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2" name="Espace réservé du texte 2">
            <a:extLst>
              <a:ext uri="{FF2B5EF4-FFF2-40B4-BE49-F238E27FC236}">
                <a16:creationId xmlns:a16="http://schemas.microsoft.com/office/drawing/2014/main" id="{009B656D-E506-E94F-ADB1-62D30E9CBF0C}"/>
              </a:ext>
            </a:extLst>
          </p:cNvPr>
          <p:cNvSpPr>
            <a:spLocks noGrp="1"/>
          </p:cNvSpPr>
          <p:nvPr>
            <p:ph type="body" sz="quarter" idx="16" hasCustomPrompt="1"/>
          </p:nvPr>
        </p:nvSpPr>
        <p:spPr>
          <a:xfrm>
            <a:off x="6537468"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3" name="Espace réservé du texte 2">
            <a:extLst>
              <a:ext uri="{FF2B5EF4-FFF2-40B4-BE49-F238E27FC236}">
                <a16:creationId xmlns:a16="http://schemas.microsoft.com/office/drawing/2014/main" id="{218B53AF-E978-6444-B00D-EA1BCE273AE0}"/>
              </a:ext>
            </a:extLst>
          </p:cNvPr>
          <p:cNvSpPr>
            <a:spLocks noGrp="1"/>
          </p:cNvSpPr>
          <p:nvPr>
            <p:ph type="body" sz="quarter" idx="17" hasCustomPrompt="1"/>
          </p:nvPr>
        </p:nvSpPr>
        <p:spPr>
          <a:xfrm>
            <a:off x="9342727" y="2597426"/>
            <a:ext cx="2082511"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5" name="Titre 1">
            <a:extLst>
              <a:ext uri="{FF2B5EF4-FFF2-40B4-BE49-F238E27FC236}">
                <a16:creationId xmlns:a16="http://schemas.microsoft.com/office/drawing/2014/main" id="{423D2075-57BE-0849-A5A7-B72DC6693C16}"/>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Four columns</a:t>
            </a:r>
          </a:p>
        </p:txBody>
      </p:sp>
      <p:sp>
        <p:nvSpPr>
          <p:cNvPr id="16" name="Slide Number Placeholder 5">
            <a:extLst>
              <a:ext uri="{FF2B5EF4-FFF2-40B4-BE49-F238E27FC236}">
                <a16:creationId xmlns:a16="http://schemas.microsoft.com/office/drawing/2014/main" id="{40F3EE84-E142-6541-8D93-B9456A6B3340}"/>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14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D2EE9D2-4EE1-E84A-8F59-9549A5FAD563}"/>
              </a:ext>
            </a:extLst>
          </p:cNvPr>
          <p:cNvSpPr>
            <a:spLocks noGrp="1"/>
          </p:cNvSpPr>
          <p:nvPr>
            <p:ph type="title" hasCustomPrompt="1"/>
          </p:nvPr>
        </p:nvSpPr>
        <p:spPr>
          <a:xfrm>
            <a:off x="766800" y="684000"/>
            <a:ext cx="10647638" cy="560042"/>
          </a:xfrm>
          <a:prstGeom prst="rect">
            <a:avLst/>
          </a:prstGeom>
        </p:spPr>
        <p:txBody>
          <a:bodyPr vert="horz" lIns="0" tIns="0" rIns="0" bIns="0" rtlCol="0" anchor="t" anchorCtr="0">
            <a:noAutofit/>
          </a:bodyPr>
          <a:lstStyle/>
          <a:p>
            <a:r>
              <a:rPr lang="en-US" noProof="0"/>
              <a:t>Title and Content - High Content slide</a:t>
            </a:r>
          </a:p>
        </p:txBody>
      </p:sp>
      <p:sp>
        <p:nvSpPr>
          <p:cNvPr id="5" name="Content Placeholder 20">
            <a:extLst>
              <a:ext uri="{FF2B5EF4-FFF2-40B4-BE49-F238E27FC236}">
                <a16:creationId xmlns:a16="http://schemas.microsoft.com/office/drawing/2014/main" id="{5F3BF5DA-644D-6C41-A47D-B83355A9712E}"/>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179388" indent="-1793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chemeClr val="tx1"/>
              </a:buClr>
              <a:buSzPct val="110000"/>
              <a:buFont typeface="Wingdings" pitchFamily="2" charset="2"/>
              <a:buChar char="§"/>
              <a:defRPr sz="1600">
                <a:solidFill>
                  <a:schemeClr val="tx1"/>
                </a:solidFill>
                <a:latin typeface="Arial" pitchFamily="34" charset="0"/>
              </a:defRPr>
            </a:lvl4pPr>
            <a:lvl5pPr marL="719138" indent="-1793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ECAC11E-D167-EE4C-BF01-0C0C599D9F1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48077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410487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t>‹#›</a:t>
            </a:fld>
            <a:endParaRPr lang="en-CA"/>
          </a:p>
        </p:txBody>
      </p:sp>
    </p:spTree>
    <p:extLst>
      <p:ext uri="{BB962C8B-B14F-4D97-AF65-F5344CB8AC3E}">
        <p14:creationId xmlns:p14="http://schemas.microsoft.com/office/powerpoint/2010/main" val="45651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p:nvPr>
        </p:nvSpPr>
        <p:spPr>
          <a:xfrm>
            <a:off x="766764" y="1557339"/>
            <a:ext cx="4915580" cy="453548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20">
            <a:extLst>
              <a:ext uri="{FF2B5EF4-FFF2-40B4-BE49-F238E27FC236}">
                <a16:creationId xmlns:a16="http://schemas.microsoft.com/office/drawing/2014/main" id="{3D191AF6-4147-D342-8647-88C4F48C1A6B}"/>
              </a:ext>
            </a:extLst>
          </p:cNvPr>
          <p:cNvSpPr>
            <a:spLocks noGrp="1"/>
          </p:cNvSpPr>
          <p:nvPr>
            <p:ph sz="quarter" idx="23"/>
          </p:nvPr>
        </p:nvSpPr>
        <p:spPr>
          <a:xfrm>
            <a:off x="6596743" y="1557339"/>
            <a:ext cx="4828496" cy="4535486"/>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re 1">
            <a:extLst>
              <a:ext uri="{FF2B5EF4-FFF2-40B4-BE49-F238E27FC236}">
                <a16:creationId xmlns:a16="http://schemas.microsoft.com/office/drawing/2014/main" id="{DDFA4433-FCCE-E346-8C9A-CC579FE5377F}"/>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Two columns</a:t>
            </a:r>
          </a:p>
        </p:txBody>
      </p:sp>
      <p:sp>
        <p:nvSpPr>
          <p:cNvPr id="7" name="Slide Number Placeholder 5">
            <a:extLst>
              <a:ext uri="{FF2B5EF4-FFF2-40B4-BE49-F238E27FC236}">
                <a16:creationId xmlns:a16="http://schemas.microsoft.com/office/drawing/2014/main" id="{E3FC057D-4B39-F949-92A2-1856EB58EF3E}"/>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57277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D429A8B-5F07-CA4F-B342-C88D6C5DB7B1}"/>
              </a:ext>
            </a:extLst>
          </p:cNvPr>
          <p:cNvSpPr>
            <a:spLocks noGrp="1"/>
          </p:cNvSpPr>
          <p:nvPr>
            <p:ph type="title" hasCustomPrompt="1"/>
          </p:nvPr>
        </p:nvSpPr>
        <p:spPr>
          <a:xfrm>
            <a:off x="766763" y="684000"/>
            <a:ext cx="10658475" cy="576262"/>
          </a:xfrm>
          <a:prstGeom prst="rect">
            <a:avLst/>
          </a:prstGeom>
        </p:spPr>
        <p:txBody>
          <a:bodyPr vert="horz" lIns="0" tIns="0" rIns="0" bIns="0" rtlCol="0" anchor="t" anchorCtr="0">
            <a:noAutofit/>
          </a:bodyPr>
          <a:lstStyle/>
          <a:p>
            <a:r>
              <a:rPr lang="en-US" noProof="0"/>
              <a:t>Title and Content two - High Content slide</a:t>
            </a:r>
          </a:p>
        </p:txBody>
      </p:sp>
      <p:sp>
        <p:nvSpPr>
          <p:cNvPr id="5" name="Content Placeholder 20">
            <a:extLst>
              <a:ext uri="{FF2B5EF4-FFF2-40B4-BE49-F238E27FC236}">
                <a16:creationId xmlns:a16="http://schemas.microsoft.com/office/drawing/2014/main" id="{D7CEF6C1-9232-3C4B-9EB8-7F0577D6114F}"/>
              </a:ext>
            </a:extLst>
          </p:cNvPr>
          <p:cNvSpPr>
            <a:spLocks noGrp="1"/>
          </p:cNvSpPr>
          <p:nvPr>
            <p:ph sz="quarter" idx="17"/>
          </p:nvPr>
        </p:nvSpPr>
        <p:spPr>
          <a:xfrm>
            <a:off x="766763" y="1570591"/>
            <a:ext cx="4918419" cy="4522234"/>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268288" indent="-2682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538163" indent="-3587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717550" indent="-357188">
              <a:spcBef>
                <a:spcPts val="600"/>
              </a:spcBef>
              <a:buClr>
                <a:schemeClr val="tx1"/>
              </a:buClr>
              <a:buSzPct val="110000"/>
              <a:buFont typeface="Wingdings" pitchFamily="2" charset="2"/>
              <a:buChar char="§"/>
              <a:defRPr sz="1600">
                <a:solidFill>
                  <a:schemeClr val="tx1"/>
                </a:solidFill>
                <a:latin typeface="Arial" pitchFamily="34" charset="0"/>
              </a:defRPr>
            </a:lvl4pPr>
            <a:lvl5pPr marL="896938" indent="-3571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D064A7A9-8523-0241-9AE4-6A60DEB4D4D1}"/>
              </a:ext>
            </a:extLst>
          </p:cNvPr>
          <p:cNvSpPr>
            <a:spLocks noGrp="1"/>
          </p:cNvSpPr>
          <p:nvPr>
            <p:ph sz="quarter" idx="18"/>
          </p:nvPr>
        </p:nvSpPr>
        <p:spPr>
          <a:xfrm>
            <a:off x="6586329" y="1557338"/>
            <a:ext cx="4838909" cy="4535487"/>
          </a:xfrm>
          <a:prstGeom prst="rect">
            <a:avLst/>
          </a:prstGeom>
        </p:spPr>
        <p:txBody>
          <a:bodyPr lIns="0" tIns="0" rIns="0" bIns="0">
            <a:noAutofit/>
          </a:bodyPr>
          <a:lstStyle>
            <a:lvl1pPr marL="0" indent="0">
              <a:spcBef>
                <a:spcPts val="600"/>
              </a:spcBef>
              <a:buClr>
                <a:srgbClr val="000000"/>
              </a:buClr>
              <a:buSzPct val="110000"/>
              <a:buFont typeface="Arial" pitchFamily="34" charset="0"/>
              <a:buNone/>
              <a:defRPr sz="2000">
                <a:solidFill>
                  <a:schemeClr val="tx1"/>
                </a:solidFill>
                <a:latin typeface="Arial" pitchFamily="34" charset="0"/>
              </a:defRPr>
            </a:lvl1pPr>
            <a:lvl2pPr marL="179388" indent="-179388">
              <a:spcBef>
                <a:spcPts val="600"/>
              </a:spcBef>
              <a:buClr>
                <a:srgbClr val="000000"/>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rgbClr val="000000"/>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rgbClr val="000000"/>
              </a:buClr>
              <a:buSzPct val="110000"/>
              <a:buFont typeface="Wingdings" pitchFamily="2" charset="2"/>
              <a:buChar char="§"/>
              <a:defRPr sz="1600">
                <a:solidFill>
                  <a:schemeClr val="tx1"/>
                </a:solidFill>
                <a:latin typeface="Arial" pitchFamily="34" charset="0"/>
              </a:defRPr>
            </a:lvl4pPr>
            <a:lvl5pPr marL="719138" indent="-179388">
              <a:spcBef>
                <a:spcPts val="6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D3F43615-B088-4842-8DD2-BA05F0EBEB5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42561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p:nvPr>
        </p:nvSpPr>
        <p:spPr>
          <a:xfrm>
            <a:off x="766763" y="1557338"/>
            <a:ext cx="7634287"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Placeholder 1">
            <a:extLst>
              <a:ext uri="{FF2B5EF4-FFF2-40B4-BE49-F238E27FC236}">
                <a16:creationId xmlns:a16="http://schemas.microsoft.com/office/drawing/2014/main" id="{93E51C5F-F6C0-F042-8FC5-13245991AF32}"/>
              </a:ext>
            </a:extLst>
          </p:cNvPr>
          <p:cNvSpPr>
            <a:spLocks noGrp="1"/>
          </p:cNvSpPr>
          <p:nvPr>
            <p:ph type="title" hasCustomPrompt="1"/>
          </p:nvPr>
        </p:nvSpPr>
        <p:spPr>
          <a:xfrm>
            <a:off x="766763" y="685165"/>
            <a:ext cx="10658475" cy="576262"/>
          </a:xfrm>
          <a:prstGeom prst="rect">
            <a:avLst/>
          </a:prstGeom>
        </p:spPr>
        <p:txBody>
          <a:bodyPr vert="horz" lIns="0" tIns="0" rIns="0" bIns="0" rtlCol="0" anchor="t" anchorCtr="0">
            <a:noAutofit/>
          </a:bodyPr>
          <a:lstStyle/>
          <a:p>
            <a:r>
              <a:rPr lang="en-US" noProof="0"/>
              <a:t>Content with side small graphic </a:t>
            </a:r>
          </a:p>
        </p:txBody>
      </p:sp>
      <p:sp>
        <p:nvSpPr>
          <p:cNvPr id="6" name="Picture Placeholder 11">
            <a:extLst>
              <a:ext uri="{FF2B5EF4-FFF2-40B4-BE49-F238E27FC236}">
                <a16:creationId xmlns:a16="http://schemas.microsoft.com/office/drawing/2014/main" id="{2D34D49C-F4FA-B74B-BB7F-2282D9134435}"/>
              </a:ext>
            </a:extLst>
          </p:cNvPr>
          <p:cNvSpPr>
            <a:spLocks noGrp="1"/>
          </p:cNvSpPr>
          <p:nvPr>
            <p:ph type="pic" sz="quarter" idx="23" hasCustomPrompt="1"/>
          </p:nvPr>
        </p:nvSpPr>
        <p:spPr>
          <a:xfrm>
            <a:off x="9156699" y="1557338"/>
            <a:ext cx="2268539" cy="4535487"/>
          </a:xfrm>
          <a:prstGeom prst="rect">
            <a:avLst/>
          </a:prstGeom>
        </p:spPr>
        <p:txBody>
          <a:bodyPr lIns="0" tIns="0" rIns="0" bIns="0">
            <a:noAutofit/>
          </a:bodyPr>
          <a:lstStyle>
            <a:lvl1pPr marL="179388" indent="-179388">
              <a:buFont typeface="Arial" pitchFamily="34" charset="0"/>
              <a:buNone/>
              <a:defRPr lang="en-AU" sz="1600" kern="1200" smtClean="0">
                <a:solidFill>
                  <a:schemeClr val="tx1"/>
                </a:solidFill>
                <a:latin typeface="Arial" pitchFamily="34" charset="0"/>
                <a:ea typeface="+mn-ea"/>
                <a:cs typeface="+mn-cs"/>
              </a:defRPr>
            </a:lvl1pPr>
          </a:lstStyle>
          <a:p>
            <a:r>
              <a:rPr lang="en-US"/>
              <a:t>Text</a:t>
            </a:r>
          </a:p>
        </p:txBody>
      </p:sp>
      <p:sp>
        <p:nvSpPr>
          <p:cNvPr id="7" name="Slide Number Placeholder 5">
            <a:extLst>
              <a:ext uri="{FF2B5EF4-FFF2-40B4-BE49-F238E27FC236}">
                <a16:creationId xmlns:a16="http://schemas.microsoft.com/office/drawing/2014/main" id="{21F4CA38-72C4-D142-8247-6221593D83D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B93110AC-EDD5-164D-9903-F88EACB2D912}"/>
              </a:ext>
            </a:extLst>
          </p:cNvPr>
          <p:cNvSpPr txBox="1"/>
          <p:nvPr userDrawn="1"/>
        </p:nvSpPr>
        <p:spPr>
          <a:xfrm flipH="1">
            <a:off x="2823210" y="8458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156901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D155C-3987-F847-9D0B-84468EFC74D8}"/>
              </a:ext>
            </a:extLst>
          </p:cNvPr>
          <p:cNvSpPr>
            <a:spLocks noGrp="1"/>
          </p:cNvSpPr>
          <p:nvPr>
            <p:ph type="ctrTitle" hasCustomPrompt="1"/>
          </p:nvPr>
        </p:nvSpPr>
        <p:spPr>
          <a:xfrm>
            <a:off x="766763" y="2984416"/>
            <a:ext cx="7326914" cy="1730375"/>
          </a:xfrm>
        </p:spPr>
        <p:txBody>
          <a:bodyPr wrap="square" lIns="0" tIns="0" rIns="0" bIns="0" anchor="t" anchorCtr="0">
            <a:noAutofit/>
          </a:bodyPr>
          <a:lstStyle>
            <a:lvl1pPr algn="l">
              <a:defRPr sz="3600" baseline="0">
                <a:solidFill>
                  <a:schemeClr val="tx1"/>
                </a:solidFill>
              </a:defRPr>
            </a:lvl1pPr>
          </a:lstStyle>
          <a:p>
            <a:r>
              <a:rPr lang="en-US" noProof="0"/>
              <a:t>Quotation page</a:t>
            </a:r>
          </a:p>
        </p:txBody>
      </p:sp>
      <p:sp>
        <p:nvSpPr>
          <p:cNvPr id="5" name="Slide Number Placeholder 5">
            <a:extLst>
              <a:ext uri="{FF2B5EF4-FFF2-40B4-BE49-F238E27FC236}">
                <a16:creationId xmlns:a16="http://schemas.microsoft.com/office/drawing/2014/main" id="{4AB6354D-4439-8B45-B450-15EA71FAF8F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0957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ation page -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704F1-9387-744F-A7AB-A0C557474C54}"/>
              </a:ext>
            </a:extLst>
          </p:cNvPr>
          <p:cNvSpPr/>
          <p:nvPr userDrawn="1"/>
        </p:nvSpPr>
        <p:spPr bwMode="gray">
          <a:xfrm>
            <a:off x="766763" y="1557338"/>
            <a:ext cx="10658476" cy="2317016"/>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11" name="Title Placeholder 1">
            <a:extLst>
              <a:ext uri="{FF2B5EF4-FFF2-40B4-BE49-F238E27FC236}">
                <a16:creationId xmlns:a16="http://schemas.microsoft.com/office/drawing/2014/main" id="{5F6F0F7F-AD94-8A45-9C63-550DEBA61840}"/>
              </a:ext>
            </a:extLst>
          </p:cNvPr>
          <p:cNvSpPr>
            <a:spLocks noGrp="1"/>
          </p:cNvSpPr>
          <p:nvPr>
            <p:ph type="title" hasCustomPrompt="1"/>
          </p:nvPr>
        </p:nvSpPr>
        <p:spPr>
          <a:xfrm>
            <a:off x="766800" y="684000"/>
            <a:ext cx="10664561" cy="673357"/>
          </a:xfrm>
          <a:prstGeom prst="rect">
            <a:avLst/>
          </a:prstGeom>
        </p:spPr>
        <p:txBody>
          <a:bodyPr vert="horz" lIns="0" tIns="0" rIns="0" bIns="0" rtlCol="0" anchor="t" anchorCtr="0">
            <a:noAutofit/>
          </a:bodyPr>
          <a:lstStyle/>
          <a:p>
            <a:r>
              <a:rPr lang="en-US" noProof="0"/>
              <a:t>Quotation page - 2</a:t>
            </a:r>
          </a:p>
        </p:txBody>
      </p:sp>
      <p:sp>
        <p:nvSpPr>
          <p:cNvPr id="12" name="Content Placeholder 20">
            <a:extLst>
              <a:ext uri="{FF2B5EF4-FFF2-40B4-BE49-F238E27FC236}">
                <a16:creationId xmlns:a16="http://schemas.microsoft.com/office/drawing/2014/main" id="{3DC0A301-140F-B842-9A9E-9F3B20853141}"/>
              </a:ext>
            </a:extLst>
          </p:cNvPr>
          <p:cNvSpPr>
            <a:spLocks noGrp="1"/>
          </p:cNvSpPr>
          <p:nvPr>
            <p:ph sz="quarter" idx="17"/>
          </p:nvPr>
        </p:nvSpPr>
        <p:spPr bwMode="white">
          <a:xfrm>
            <a:off x="1558925" y="1924565"/>
            <a:ext cx="9109075" cy="180000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2000" b="1" i="1">
                <a:solidFill>
                  <a:schemeClr val="bg1"/>
                </a:solidFill>
                <a:latin typeface="Arial" pitchFamily="34" charset="0"/>
              </a:defRPr>
            </a:lvl1pPr>
            <a:lvl2pPr marL="0" indent="0">
              <a:spcBef>
                <a:spcPts val="500"/>
              </a:spcBef>
              <a:buClr>
                <a:schemeClr val="bg1"/>
              </a:buClr>
              <a:buSzPct val="110000"/>
              <a:buFont typeface="Arial" pitchFamily="34" charset="0"/>
              <a:buNone/>
              <a:defRPr sz="1800" baseline="0">
                <a:solidFill>
                  <a:schemeClr val="bg1"/>
                </a:solidFill>
                <a:latin typeface="Arial" pitchFamily="34" charset="0"/>
              </a:defRPr>
            </a:lvl2pPr>
            <a:lvl3pPr marL="274638" indent="-274638">
              <a:spcBef>
                <a:spcPts val="500"/>
              </a:spcBef>
              <a:buClr>
                <a:schemeClr val="bg1"/>
              </a:buClr>
              <a:buSzPct val="110000"/>
              <a:buFont typeface="Arial" pitchFamily="34" charset="0"/>
              <a:buChar char="•"/>
              <a:defRPr sz="18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FD10FA1E-7A18-A84C-A80C-9F74B995D43E}"/>
              </a:ext>
            </a:extLst>
          </p:cNvPr>
          <p:cNvSpPr>
            <a:spLocks noGrp="1"/>
          </p:cNvSpPr>
          <p:nvPr>
            <p:ph sz="quarter" idx="18"/>
          </p:nvPr>
        </p:nvSpPr>
        <p:spPr>
          <a:xfrm>
            <a:off x="766763" y="4156564"/>
            <a:ext cx="10658475" cy="193626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Slide Number Placeholder 5">
            <a:extLst>
              <a:ext uri="{FF2B5EF4-FFF2-40B4-BE49-F238E27FC236}">
                <a16:creationId xmlns:a16="http://schemas.microsoft.com/office/drawing/2014/main" id="{D08F3D4F-4489-1549-AF20-5B88DAC9654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93168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ient Ref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8E84C-B364-DA4D-B480-E2F8D7309D87}"/>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Rectangle 3">
            <a:extLst>
              <a:ext uri="{FF2B5EF4-FFF2-40B4-BE49-F238E27FC236}">
                <a16:creationId xmlns:a16="http://schemas.microsoft.com/office/drawing/2014/main" id="{DAEB9999-5E97-764D-AC76-E36C36BBB481}"/>
              </a:ext>
            </a:extLst>
          </p:cNvPr>
          <p:cNvSpPr/>
          <p:nvPr userDrawn="1"/>
        </p:nvSpPr>
        <p:spPr bwMode="gray">
          <a:xfrm>
            <a:off x="766762" y="4064734"/>
            <a:ext cx="10658475" cy="2028091"/>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6" name="Title Placeholder 1">
            <a:extLst>
              <a:ext uri="{FF2B5EF4-FFF2-40B4-BE49-F238E27FC236}">
                <a16:creationId xmlns:a16="http://schemas.microsoft.com/office/drawing/2014/main" id="{4A2810CC-7DE6-E94F-923A-A26081CDD1DC}"/>
              </a:ext>
            </a:extLst>
          </p:cNvPr>
          <p:cNvSpPr>
            <a:spLocks noGrp="1"/>
          </p:cNvSpPr>
          <p:nvPr>
            <p:ph type="title" hasCustomPrompt="1"/>
          </p:nvPr>
        </p:nvSpPr>
        <p:spPr>
          <a:xfrm>
            <a:off x="767383" y="684000"/>
            <a:ext cx="10657856" cy="576262"/>
          </a:xfrm>
          <a:prstGeom prst="rect">
            <a:avLst/>
          </a:prstGeom>
        </p:spPr>
        <p:txBody>
          <a:bodyPr vert="horz" lIns="0" tIns="0" rIns="0" bIns="0" rtlCol="0" anchor="t" anchorCtr="0">
            <a:noAutofit/>
          </a:bodyPr>
          <a:lstStyle/>
          <a:p>
            <a:r>
              <a:rPr lang="en-US" noProof="0"/>
              <a:t>Client Ref page</a:t>
            </a:r>
          </a:p>
        </p:txBody>
      </p:sp>
      <p:sp>
        <p:nvSpPr>
          <p:cNvPr id="7" name="Content Placeholder 20">
            <a:extLst>
              <a:ext uri="{FF2B5EF4-FFF2-40B4-BE49-F238E27FC236}">
                <a16:creationId xmlns:a16="http://schemas.microsoft.com/office/drawing/2014/main" id="{151BEF49-6996-9A47-912D-07F058FDAB1B}"/>
              </a:ext>
            </a:extLst>
          </p:cNvPr>
          <p:cNvSpPr>
            <a:spLocks noGrp="1"/>
          </p:cNvSpPr>
          <p:nvPr>
            <p:ph sz="quarter" idx="17"/>
          </p:nvPr>
        </p:nvSpPr>
        <p:spPr bwMode="white">
          <a:xfrm>
            <a:off x="8401050" y="4295045"/>
            <a:ext cx="2266950" cy="1594378"/>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600" b="0" i="1">
                <a:solidFill>
                  <a:schemeClr val="bg1"/>
                </a:solidFill>
                <a:latin typeface="Arial" pitchFamily="34" charset="0"/>
              </a:defRPr>
            </a:lvl1pPr>
            <a:lvl2pPr marL="0" indent="0">
              <a:spcBef>
                <a:spcPts val="500"/>
              </a:spcBef>
              <a:buClr>
                <a:schemeClr val="bg1"/>
              </a:buClr>
              <a:buSzPct val="110000"/>
              <a:buFont typeface="Arial" pitchFamily="34" charset="0"/>
              <a:buNone/>
              <a:defRPr sz="1400" baseline="0">
                <a:solidFill>
                  <a:schemeClr val="bg1"/>
                </a:solidFill>
                <a:latin typeface="Arial" pitchFamily="34" charset="0"/>
              </a:defRPr>
            </a:lvl2pPr>
            <a:lvl3pPr marL="177800" indent="-177800">
              <a:spcBef>
                <a:spcPts val="500"/>
              </a:spcBef>
              <a:buClr>
                <a:schemeClr val="bg1"/>
              </a:buClr>
              <a:buSzPct val="110000"/>
              <a:buFont typeface="Arial" pitchFamily="34" charset="0"/>
              <a:buChar char="•"/>
              <a:defRPr sz="14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8" name="Content Placeholder 20">
            <a:extLst>
              <a:ext uri="{FF2B5EF4-FFF2-40B4-BE49-F238E27FC236}">
                <a16:creationId xmlns:a16="http://schemas.microsoft.com/office/drawing/2014/main" id="{7CA668C0-7C71-1B43-845C-1FB224D98D27}"/>
              </a:ext>
            </a:extLst>
          </p:cNvPr>
          <p:cNvSpPr>
            <a:spLocks noGrp="1"/>
          </p:cNvSpPr>
          <p:nvPr>
            <p:ph sz="quarter" idx="18"/>
          </p:nvPr>
        </p:nvSpPr>
        <p:spPr>
          <a:xfrm>
            <a:off x="766762" y="1557338"/>
            <a:ext cx="3060701"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6BA3A388-5D46-A842-AD3F-3B150C88B120}"/>
              </a:ext>
            </a:extLst>
          </p:cNvPr>
          <p:cNvSpPr>
            <a:spLocks noGrp="1"/>
          </p:cNvSpPr>
          <p:nvPr>
            <p:ph sz="quarter" idx="19"/>
          </p:nvPr>
        </p:nvSpPr>
        <p:spPr bwMode="white">
          <a:xfrm>
            <a:off x="1558925" y="4296427"/>
            <a:ext cx="6049963" cy="157828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800" b="0" i="0">
                <a:solidFill>
                  <a:schemeClr val="bg1"/>
                </a:solidFill>
                <a:latin typeface="Arial" pitchFamily="34" charset="0"/>
              </a:defRPr>
            </a:lvl1pPr>
            <a:lvl2pPr marL="177800" indent="-177800">
              <a:spcBef>
                <a:spcPts val="500"/>
              </a:spcBef>
              <a:buClr>
                <a:schemeClr val="bg1"/>
              </a:buClr>
              <a:buSzPct val="110000"/>
              <a:buFont typeface="Arial" pitchFamily="34" charset="0"/>
              <a:buChar char="•"/>
              <a:defRPr sz="1800" i="0" baseline="0">
                <a:solidFill>
                  <a:schemeClr val="bg1"/>
                </a:solidFill>
                <a:latin typeface="Arial" pitchFamily="34" charset="0"/>
              </a:defRPr>
            </a:lvl2pPr>
            <a:lvl3pPr marL="355600" indent="-177800">
              <a:spcBef>
                <a:spcPts val="500"/>
              </a:spcBef>
              <a:buClr>
                <a:schemeClr val="bg1"/>
              </a:buClr>
              <a:buSzTx/>
              <a:buFont typeface="Calibri" panose="020F0502020204030204" pitchFamily="34" charset="0"/>
              <a:buChar char="–"/>
              <a:defRPr sz="1800" i="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327C77CF-5DDA-6D4B-A333-0AFD2883FD0C}"/>
              </a:ext>
            </a:extLst>
          </p:cNvPr>
          <p:cNvCxnSpPr/>
          <p:nvPr userDrawn="1"/>
        </p:nvCxnSpPr>
        <p:spPr bwMode="gray">
          <a:xfrm flipH="1">
            <a:off x="4211300" y="1268413"/>
            <a:ext cx="0" cy="2736587"/>
          </a:xfrm>
          <a:prstGeom prst="line">
            <a:avLst/>
          </a:prstGeom>
          <a:noFill/>
          <a:ln w="19050">
            <a:solidFill>
              <a:schemeClr val="accent6"/>
            </a:solidFill>
            <a:round/>
          </a:ln>
          <a:effectLst/>
        </p:spPr>
      </p:cxnSp>
      <p:cxnSp>
        <p:nvCxnSpPr>
          <p:cNvPr id="11" name="Straight Connector 10">
            <a:extLst>
              <a:ext uri="{FF2B5EF4-FFF2-40B4-BE49-F238E27FC236}">
                <a16:creationId xmlns:a16="http://schemas.microsoft.com/office/drawing/2014/main" id="{978EF8BE-D231-7F42-B29A-F120EA6904AC}"/>
              </a:ext>
            </a:extLst>
          </p:cNvPr>
          <p:cNvCxnSpPr/>
          <p:nvPr userDrawn="1"/>
        </p:nvCxnSpPr>
        <p:spPr bwMode="gray">
          <a:xfrm flipH="1">
            <a:off x="7980700" y="1268413"/>
            <a:ext cx="0" cy="2736587"/>
          </a:xfrm>
          <a:prstGeom prst="line">
            <a:avLst/>
          </a:prstGeom>
          <a:noFill/>
          <a:ln w="19050">
            <a:solidFill>
              <a:schemeClr val="accent6"/>
            </a:solidFill>
            <a:round/>
          </a:ln>
          <a:effectLst/>
        </p:spPr>
      </p:cxnSp>
      <p:sp>
        <p:nvSpPr>
          <p:cNvPr id="12" name="Content Placeholder 20">
            <a:extLst>
              <a:ext uri="{FF2B5EF4-FFF2-40B4-BE49-F238E27FC236}">
                <a16:creationId xmlns:a16="http://schemas.microsoft.com/office/drawing/2014/main" id="{F210E7C6-C9C5-AB4F-B2C6-08CF54A3F470}"/>
              </a:ext>
            </a:extLst>
          </p:cNvPr>
          <p:cNvSpPr>
            <a:spLocks noGrp="1"/>
          </p:cNvSpPr>
          <p:nvPr>
            <p:ph sz="quarter" idx="20"/>
          </p:nvPr>
        </p:nvSpPr>
        <p:spPr>
          <a:xfrm>
            <a:off x="4583113" y="1557338"/>
            <a:ext cx="3025776"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Content Placeholder 20">
            <a:extLst>
              <a:ext uri="{FF2B5EF4-FFF2-40B4-BE49-F238E27FC236}">
                <a16:creationId xmlns:a16="http://schemas.microsoft.com/office/drawing/2014/main" id="{34A65C94-F52F-3944-81C4-F364744665CA}"/>
              </a:ext>
            </a:extLst>
          </p:cNvPr>
          <p:cNvSpPr>
            <a:spLocks noGrp="1"/>
          </p:cNvSpPr>
          <p:nvPr>
            <p:ph sz="quarter" idx="21"/>
          </p:nvPr>
        </p:nvSpPr>
        <p:spPr>
          <a:xfrm>
            <a:off x="8401049" y="1557338"/>
            <a:ext cx="3024189"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2360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BF8C6-FF3A-E946-B3D5-6C27E5F99464}"/>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Title Placeholder 1">
            <a:extLst>
              <a:ext uri="{FF2B5EF4-FFF2-40B4-BE49-F238E27FC236}">
                <a16:creationId xmlns:a16="http://schemas.microsoft.com/office/drawing/2014/main" id="{29301D37-B47A-0547-ABCC-1B647A2174A5}"/>
              </a:ext>
            </a:extLst>
          </p:cNvPr>
          <p:cNvSpPr>
            <a:spLocks noGrp="1"/>
          </p:cNvSpPr>
          <p:nvPr>
            <p:ph type="title" hasCustomPrompt="1"/>
          </p:nvPr>
        </p:nvSpPr>
        <p:spPr>
          <a:xfrm>
            <a:off x="766763" y="684000"/>
            <a:ext cx="10658475" cy="565231"/>
          </a:xfrm>
          <a:prstGeom prst="rect">
            <a:avLst/>
          </a:prstGeom>
        </p:spPr>
        <p:txBody>
          <a:bodyPr vert="horz" lIns="0" tIns="0" rIns="0" bIns="0" rtlCol="0" anchor="t" anchorCtr="0">
            <a:noAutofit/>
          </a:bodyPr>
          <a:lstStyle/>
          <a:p>
            <a:r>
              <a:rPr lang="en-US" noProof="0"/>
              <a:t>Comparison page</a:t>
            </a:r>
          </a:p>
        </p:txBody>
      </p:sp>
      <p:sp>
        <p:nvSpPr>
          <p:cNvPr id="5" name="Content Placeholder 20">
            <a:extLst>
              <a:ext uri="{FF2B5EF4-FFF2-40B4-BE49-F238E27FC236}">
                <a16:creationId xmlns:a16="http://schemas.microsoft.com/office/drawing/2014/main" id="{0E41DF0A-83D4-5F42-8E48-2002316825FC}"/>
              </a:ext>
            </a:extLst>
          </p:cNvPr>
          <p:cNvSpPr>
            <a:spLocks noGrp="1"/>
          </p:cNvSpPr>
          <p:nvPr>
            <p:ph sz="quarter" idx="18"/>
          </p:nvPr>
        </p:nvSpPr>
        <p:spPr>
          <a:xfrm>
            <a:off x="768880" y="2000028"/>
            <a:ext cx="3058583"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a:extLst>
              <a:ext uri="{FF2B5EF4-FFF2-40B4-BE49-F238E27FC236}">
                <a16:creationId xmlns:a16="http://schemas.microsoft.com/office/drawing/2014/main" id="{8B6F1C2D-EAC0-104E-91F8-B5ECA6A6754C}"/>
              </a:ext>
            </a:extLst>
          </p:cNvPr>
          <p:cNvCxnSpPr/>
          <p:nvPr userDrawn="1"/>
        </p:nvCxnSpPr>
        <p:spPr bwMode="gray">
          <a:xfrm flipH="1">
            <a:off x="4585990" y="1543377"/>
            <a:ext cx="0" cy="3977818"/>
          </a:xfrm>
          <a:prstGeom prst="line">
            <a:avLst/>
          </a:prstGeom>
          <a:noFill/>
          <a:ln w="19050">
            <a:solidFill>
              <a:schemeClr val="accent6"/>
            </a:solidFill>
            <a:round/>
          </a:ln>
          <a:effectLst/>
        </p:spPr>
      </p:cxnSp>
      <p:cxnSp>
        <p:nvCxnSpPr>
          <p:cNvPr id="7" name="Straight Connector 6">
            <a:extLst>
              <a:ext uri="{FF2B5EF4-FFF2-40B4-BE49-F238E27FC236}">
                <a16:creationId xmlns:a16="http://schemas.microsoft.com/office/drawing/2014/main" id="{D3A4403B-4A6F-6C49-BB6C-AB5D0E54358A}"/>
              </a:ext>
            </a:extLst>
          </p:cNvPr>
          <p:cNvCxnSpPr/>
          <p:nvPr userDrawn="1"/>
        </p:nvCxnSpPr>
        <p:spPr bwMode="gray">
          <a:xfrm flipH="1">
            <a:off x="8401050" y="1543377"/>
            <a:ext cx="0" cy="3977818"/>
          </a:xfrm>
          <a:prstGeom prst="line">
            <a:avLst/>
          </a:prstGeom>
          <a:noFill/>
          <a:ln w="19050">
            <a:solidFill>
              <a:schemeClr val="accent6"/>
            </a:solidFill>
            <a:round/>
          </a:ln>
          <a:effectLst/>
        </p:spPr>
      </p:cxnSp>
      <p:sp>
        <p:nvSpPr>
          <p:cNvPr id="8" name="Content Placeholder 20">
            <a:extLst>
              <a:ext uri="{FF2B5EF4-FFF2-40B4-BE49-F238E27FC236}">
                <a16:creationId xmlns:a16="http://schemas.microsoft.com/office/drawing/2014/main" id="{7789C2AB-0FAA-0647-B95A-D8A3E341BD5F}"/>
              </a:ext>
            </a:extLst>
          </p:cNvPr>
          <p:cNvSpPr>
            <a:spLocks noGrp="1"/>
          </p:cNvSpPr>
          <p:nvPr>
            <p:ph sz="quarter" idx="20"/>
          </p:nvPr>
        </p:nvSpPr>
        <p:spPr>
          <a:xfrm>
            <a:off x="4596063" y="2000028"/>
            <a:ext cx="3012824"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52835192-0902-8445-BEBB-236A1C87ED56}"/>
              </a:ext>
            </a:extLst>
          </p:cNvPr>
          <p:cNvSpPr>
            <a:spLocks noGrp="1"/>
          </p:cNvSpPr>
          <p:nvPr>
            <p:ph sz="quarter" idx="21"/>
          </p:nvPr>
        </p:nvSpPr>
        <p:spPr>
          <a:xfrm>
            <a:off x="8413992" y="2000028"/>
            <a:ext cx="3011245"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2">
            <a:extLst>
              <a:ext uri="{FF2B5EF4-FFF2-40B4-BE49-F238E27FC236}">
                <a16:creationId xmlns:a16="http://schemas.microsoft.com/office/drawing/2014/main" id="{4E20A456-898E-7647-9636-3B35BE74CBDC}"/>
              </a:ext>
            </a:extLst>
          </p:cNvPr>
          <p:cNvSpPr>
            <a:spLocks noGrp="1"/>
          </p:cNvSpPr>
          <p:nvPr>
            <p:ph idx="1" hasCustomPrompt="1"/>
          </p:nvPr>
        </p:nvSpPr>
        <p:spPr>
          <a:xfrm>
            <a:off x="766763" y="1541789"/>
            <a:ext cx="3060700"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1" name="Content Placeholder 2">
            <a:extLst>
              <a:ext uri="{FF2B5EF4-FFF2-40B4-BE49-F238E27FC236}">
                <a16:creationId xmlns:a16="http://schemas.microsoft.com/office/drawing/2014/main" id="{94060416-9D8D-2B4A-96F8-0EF11DCAC266}"/>
              </a:ext>
            </a:extLst>
          </p:cNvPr>
          <p:cNvSpPr>
            <a:spLocks noGrp="1"/>
          </p:cNvSpPr>
          <p:nvPr>
            <p:ph idx="22" hasCustomPrompt="1"/>
          </p:nvPr>
        </p:nvSpPr>
        <p:spPr>
          <a:xfrm>
            <a:off x="4583113" y="1541789"/>
            <a:ext cx="3025776"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2" name="Content Placeholder 2">
            <a:extLst>
              <a:ext uri="{FF2B5EF4-FFF2-40B4-BE49-F238E27FC236}">
                <a16:creationId xmlns:a16="http://schemas.microsoft.com/office/drawing/2014/main" id="{7B3F98ED-EDB1-0746-922E-070BFA3CA393}"/>
              </a:ext>
            </a:extLst>
          </p:cNvPr>
          <p:cNvSpPr>
            <a:spLocks noGrp="1"/>
          </p:cNvSpPr>
          <p:nvPr>
            <p:ph idx="23" hasCustomPrompt="1"/>
          </p:nvPr>
        </p:nvSpPr>
        <p:spPr>
          <a:xfrm>
            <a:off x="8401049" y="1541789"/>
            <a:ext cx="3024189"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cxnSp>
        <p:nvCxnSpPr>
          <p:cNvPr id="13" name="Straight Connector 12">
            <a:extLst>
              <a:ext uri="{FF2B5EF4-FFF2-40B4-BE49-F238E27FC236}">
                <a16:creationId xmlns:a16="http://schemas.microsoft.com/office/drawing/2014/main" id="{3AE45457-E95A-C34E-B64B-96FA51745FDE}"/>
              </a:ext>
            </a:extLst>
          </p:cNvPr>
          <p:cNvCxnSpPr/>
          <p:nvPr userDrawn="1"/>
        </p:nvCxnSpPr>
        <p:spPr bwMode="gray">
          <a:xfrm flipH="1">
            <a:off x="770515" y="1543377"/>
            <a:ext cx="0" cy="3977818"/>
          </a:xfrm>
          <a:prstGeom prst="line">
            <a:avLst/>
          </a:prstGeom>
          <a:noFill/>
          <a:ln w="19050">
            <a:solidFill>
              <a:schemeClr val="accent6"/>
            </a:solidFill>
            <a:round/>
          </a:ln>
          <a:effectLst/>
        </p:spPr>
      </p:cxnSp>
      <p:sp>
        <p:nvSpPr>
          <p:cNvPr id="19" name="TextBox 18">
            <a:extLst>
              <a:ext uri="{FF2B5EF4-FFF2-40B4-BE49-F238E27FC236}">
                <a16:creationId xmlns:a16="http://schemas.microsoft.com/office/drawing/2014/main" id="{128F13C5-CF61-4A4C-8183-EEC7441F9C66}"/>
              </a:ext>
            </a:extLst>
          </p:cNvPr>
          <p:cNvSpPr txBox="1"/>
          <p:nvPr userDrawn="1"/>
        </p:nvSpPr>
        <p:spPr>
          <a:xfrm flipH="1">
            <a:off x="5320145" y="1025236"/>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37916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ic device and big titl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6" name="Espace réservé pour une image  8">
            <a:extLst>
              <a:ext uri="{FF2B5EF4-FFF2-40B4-BE49-F238E27FC236}">
                <a16:creationId xmlns:a16="http://schemas.microsoft.com/office/drawing/2014/main" id="{C4B7093F-77F3-3449-9E60-BC70230FC0A3}"/>
              </a:ext>
            </a:extLst>
          </p:cNvPr>
          <p:cNvSpPr>
            <a:spLocks noGrp="1" noChangeAspect="1"/>
          </p:cNvSpPr>
          <p:nvPr>
            <p:ph type="pic" sz="quarter" idx="15" hasCustomPrompt="1"/>
          </p:nvPr>
        </p:nvSpPr>
        <p:spPr>
          <a:xfrm>
            <a:off x="6111917" y="770881"/>
            <a:ext cx="5321943" cy="5321944"/>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a:cs typeface="Arial" pitchFamily="34" charset="0"/>
              </a:rPr>
              <a:t>Click on the Image icon to change with a new picture located on your computer</a:t>
            </a:r>
            <a:endParaRPr lang="fr-F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3429000"/>
            <a:ext cx="4608512"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Tree>
    <p:extLst>
      <p:ext uri="{BB962C8B-B14F-4D97-AF65-F5344CB8AC3E}">
        <p14:creationId xmlns:p14="http://schemas.microsoft.com/office/powerpoint/2010/main" val="146154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Tree>
    <p:extLst>
      <p:ext uri="{BB962C8B-B14F-4D97-AF65-F5344CB8AC3E}">
        <p14:creationId xmlns:p14="http://schemas.microsoft.com/office/powerpoint/2010/main" val="148935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phic device and big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7632850" y="776137"/>
            <a:ext cx="3803349" cy="3781425"/>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2" name="Espace réservé du texte 2">
            <a:extLst>
              <a:ext uri="{FF2B5EF4-FFF2-40B4-BE49-F238E27FC236}">
                <a16:creationId xmlns:a16="http://schemas.microsoft.com/office/drawing/2014/main" id="{D3042FBB-DA17-F44B-831D-42583634A8FE}"/>
              </a:ext>
            </a:extLst>
          </p:cNvPr>
          <p:cNvSpPr>
            <a:spLocks noGrp="1"/>
          </p:cNvSpPr>
          <p:nvPr>
            <p:ph type="body" sz="quarter" idx="10" hasCustomPrompt="1"/>
          </p:nvPr>
        </p:nvSpPr>
        <p:spPr>
          <a:xfrm>
            <a:off x="766800" y="578900"/>
            <a:ext cx="6130753" cy="2858812"/>
          </a:xfrm>
          <a:prstGeom prst="rect">
            <a:avLst/>
          </a:prstGeom>
        </p:spPr>
        <p:txBody>
          <a:bodyPr lIns="0" tIns="0" rIns="0" bIns="0">
            <a:noAutofit/>
          </a:bodyPr>
          <a:lstStyle>
            <a:lvl1pPr marL="0" indent="0">
              <a:lnSpc>
                <a:spcPct val="100000"/>
              </a:lnSpc>
              <a:spcBef>
                <a:spcPct val="0"/>
              </a:spcBef>
              <a:buNone/>
              <a:defRPr sz="6000">
                <a:solidFill>
                  <a:schemeClr val="tx1"/>
                </a:solidFill>
              </a:defRPr>
            </a:lvl1pPr>
          </a:lstStyle>
          <a:p>
            <a:pPr lvl="0"/>
            <a:r>
              <a:rPr lang="en-CA"/>
              <a:t>Title</a:t>
            </a:r>
          </a:p>
        </p:txBody>
      </p:sp>
      <p:sp>
        <p:nvSpPr>
          <p:cNvPr id="4" name="ZoneTexte 3">
            <a:extLst>
              <a:ext uri="{FF2B5EF4-FFF2-40B4-BE49-F238E27FC236}">
                <a16:creationId xmlns:a16="http://schemas.microsoft.com/office/drawing/2014/main" id="{5C837B84-BCBE-CE4F-AAD6-DC4A6359EA7D}"/>
              </a:ext>
            </a:extLst>
          </p:cNvPr>
          <p:cNvSpPr txBox="1"/>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CA" sz="1400" b="1">
                <a:cs typeface="Arial" pitchFamily="34" charset="0"/>
              </a:rPr>
              <a:t>cgi.com</a:t>
            </a:r>
          </a:p>
        </p:txBody>
      </p:sp>
      <p:sp>
        <p:nvSpPr>
          <p:cNvPr id="7" name="ZoneTexte 6">
            <a:extLst>
              <a:ext uri="{FF2B5EF4-FFF2-40B4-BE49-F238E27FC236}">
                <a16:creationId xmlns:a16="http://schemas.microsoft.com/office/drawing/2014/main" id="{CDA1E445-A6EB-ED42-914D-6C8866FA7691}"/>
              </a:ext>
            </a:extLst>
          </p:cNvPr>
          <p:cNvSpPr txBox="1"/>
          <p:nvPr userDrawn="1"/>
        </p:nvSpPr>
        <p:spPr>
          <a:xfrm>
            <a:off x="766763" y="3700463"/>
            <a:ext cx="6234112" cy="2014537"/>
          </a:xfrm>
          <a:prstGeom prst="rect">
            <a:avLst/>
          </a:prstGeom>
        </p:spPr>
        <p:txBody>
          <a:bodyPr vert="horz" wrap="square" lIns="0" tIns="0" rIns="0" bIns="0" rtlCol="0" anchor="t" anchorCtr="0">
            <a:noAutofit/>
          </a:bodyPr>
          <a:lstStyle/>
          <a:p>
            <a:endParaRPr lang="fr-CA">
              <a:effectLst/>
              <a:highlight>
                <a:srgbClr val="FFFF00"/>
              </a:highlight>
            </a:endParaRPr>
          </a:p>
        </p:txBody>
      </p:sp>
      <p:sp>
        <p:nvSpPr>
          <p:cNvPr id="3" name="Espace réservé du texte 2">
            <a:extLst>
              <a:ext uri="{FF2B5EF4-FFF2-40B4-BE49-F238E27FC236}">
                <a16:creationId xmlns:a16="http://schemas.microsoft.com/office/drawing/2014/main" id="{8EB73EB6-4721-DF40-89DE-28F0838BEABA}"/>
              </a:ext>
            </a:extLst>
          </p:cNvPr>
          <p:cNvSpPr>
            <a:spLocks noGrp="1"/>
          </p:cNvSpPr>
          <p:nvPr>
            <p:ph type="body" sz="quarter" idx="11" hasCustomPrompt="1"/>
          </p:nvPr>
        </p:nvSpPr>
        <p:spPr>
          <a:xfrm>
            <a:off x="766763" y="3727452"/>
            <a:ext cx="6121400"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a:t>
            </a:r>
          </a:p>
        </p:txBody>
      </p:sp>
      <p:pic>
        <p:nvPicPr>
          <p:cNvPr id="13" name="Image 12">
            <a:extLst>
              <a:ext uri="{FF2B5EF4-FFF2-40B4-BE49-F238E27FC236}">
                <a16:creationId xmlns:a16="http://schemas.microsoft.com/office/drawing/2014/main" id="{4DB3BEC6-2C70-CA49-ACB5-5388FDDE5F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90186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phic device and small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8417520" y="773869"/>
            <a:ext cx="3016411" cy="2999023"/>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7" name="Slide Number Placeholder 5">
            <a:extLst>
              <a:ext uri="{FF2B5EF4-FFF2-40B4-BE49-F238E27FC236}">
                <a16:creationId xmlns:a16="http://schemas.microsoft.com/office/drawing/2014/main" id="{C474D8A0-16FB-2542-B1F3-7CA2D129151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12" name="Titre 1">
            <a:extLst>
              <a:ext uri="{FF2B5EF4-FFF2-40B4-BE49-F238E27FC236}">
                <a16:creationId xmlns:a16="http://schemas.microsoft.com/office/drawing/2014/main" id="{4B0EAFBC-1A30-3845-B3FB-9DDCB8086A8B}"/>
              </a:ext>
            </a:extLst>
          </p:cNvPr>
          <p:cNvSpPr>
            <a:spLocks noGrp="1"/>
          </p:cNvSpPr>
          <p:nvPr>
            <p:ph type="title" hasCustomPrompt="1"/>
          </p:nvPr>
        </p:nvSpPr>
        <p:spPr>
          <a:xfrm>
            <a:off x="765737" y="683246"/>
            <a:ext cx="6108399" cy="531097"/>
          </a:xfrm>
        </p:spPr>
        <p:txBody>
          <a:bodyPr>
            <a:noAutofit/>
          </a:bodyPr>
          <a:lstStyle>
            <a:lvl1pPr>
              <a:defRPr sz="2800">
                <a:solidFill>
                  <a:schemeClr val="tx1"/>
                </a:solidFill>
              </a:defRPr>
            </a:lvl1pPr>
          </a:lstStyle>
          <a:p>
            <a:r>
              <a:rPr lang="en-CA"/>
              <a:t>Title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1704110"/>
            <a:ext cx="6107373" cy="4123253"/>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678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CA3CDF8A-556A-3F4E-82A4-A5DA4775BE66}"/>
              </a:ext>
            </a:extLst>
          </p:cNvPr>
          <p:cNvSpPr>
            <a:spLocks noGrp="1" noChangeAspect="1"/>
          </p:cNvSpPr>
          <p:nvPr>
            <p:ph type="pic" sz="quarter" idx="14"/>
          </p:nvPr>
        </p:nvSpPr>
        <p:spPr>
          <a:xfrm>
            <a:off x="782529"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Picture Placeholder 20">
            <a:extLst>
              <a:ext uri="{FF2B5EF4-FFF2-40B4-BE49-F238E27FC236}">
                <a16:creationId xmlns:a16="http://schemas.microsoft.com/office/drawing/2014/main" id="{BEE923B2-3662-614C-AEC1-846B00F55FD1}"/>
              </a:ext>
            </a:extLst>
          </p:cNvPr>
          <p:cNvSpPr>
            <a:spLocks noGrp="1" noChangeAspect="1"/>
          </p:cNvSpPr>
          <p:nvPr>
            <p:ph type="pic" sz="quarter" idx="15"/>
          </p:nvPr>
        </p:nvSpPr>
        <p:spPr>
          <a:xfrm>
            <a:off x="6312001"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54351994-C110-F943-BA9E-AB717123F9E4}"/>
              </a:ext>
            </a:extLst>
          </p:cNvPr>
          <p:cNvSpPr>
            <a:spLocks noGrp="1"/>
          </p:cNvSpPr>
          <p:nvPr>
            <p:ph type="title"/>
          </p:nvPr>
        </p:nvSpPr>
        <p:spPr>
          <a:xfrm>
            <a:off x="766762" y="2612855"/>
            <a:ext cx="10658475" cy="920750"/>
          </a:xfrm>
          <a:prstGeom prst="rect">
            <a:avLst/>
          </a:prstGeom>
        </p:spPr>
        <p:txBody>
          <a:bodyPr vert="horz" lIns="0" tIns="0" rIns="0" bIns="0" rtlCol="0" anchor="b" anchorCtr="0">
            <a:noAutofit/>
          </a:bodyPr>
          <a:lstStyle/>
          <a:p>
            <a:r>
              <a:rPr lang="en-US" noProof="0"/>
              <a:t>Click to edit Master title style</a:t>
            </a:r>
          </a:p>
        </p:txBody>
      </p:sp>
      <p:sp>
        <p:nvSpPr>
          <p:cNvPr id="7" name="Content Placeholder 20">
            <a:extLst>
              <a:ext uri="{FF2B5EF4-FFF2-40B4-BE49-F238E27FC236}">
                <a16:creationId xmlns:a16="http://schemas.microsoft.com/office/drawing/2014/main" id="{5CCB27AD-C0CD-2C42-B030-26334E078C02}"/>
              </a:ext>
            </a:extLst>
          </p:cNvPr>
          <p:cNvSpPr>
            <a:spLocks noGrp="1"/>
          </p:cNvSpPr>
          <p:nvPr>
            <p:ph sz="quarter" idx="17"/>
          </p:nvPr>
        </p:nvSpPr>
        <p:spPr>
          <a:xfrm>
            <a:off x="2316163" y="3941366"/>
            <a:ext cx="3816350" cy="2151459"/>
          </a:xfrm>
          <a:prstGeom prst="rect">
            <a:avLst/>
          </a:prstGeom>
        </p:spPr>
        <p:txBody>
          <a:bodyPr lIns="0" tIns="0" rIns="0" bIns="0">
            <a:noAutofit/>
          </a:bodyPr>
          <a:lstStyle>
            <a:lvl1pPr marL="0" indent="0">
              <a:spcBef>
                <a:spcPts val="500"/>
              </a:spcBef>
              <a:buClr>
                <a:srgbClr val="000000"/>
              </a:buClr>
              <a:buSzTx/>
              <a:buFont typeface="Arial" pitchFamily="34" charset="0"/>
              <a:buNone/>
              <a:defRPr sz="1600">
                <a:solidFill>
                  <a:schemeClr val="tx1"/>
                </a:solidFill>
                <a:latin typeface="Arial" pitchFamily="34" charset="0"/>
              </a:defRPr>
            </a:lvl1pPr>
            <a:lvl2pPr marL="355600" indent="0">
              <a:spcBef>
                <a:spcPts val="500"/>
              </a:spcBef>
              <a:buClr>
                <a:srgbClr val="000000"/>
              </a:buClr>
              <a:buSzTx/>
              <a:buFont typeface="Arial" pitchFamily="34" charset="0"/>
              <a:buNone/>
              <a:defRPr sz="1400" baseline="0">
                <a:solidFill>
                  <a:schemeClr val="tx1"/>
                </a:solidFill>
                <a:latin typeface="Arial" pitchFamily="34" charset="0"/>
              </a:defRPr>
            </a:lvl2pPr>
            <a:lvl3pPr marL="536575" indent="-273050">
              <a:spcBef>
                <a:spcPts val="500"/>
              </a:spcBef>
              <a:buClr>
                <a:srgbClr val="000000"/>
              </a:buClr>
              <a:buSzTx/>
              <a:buFont typeface="Arial" pitchFamily="34" charset="0"/>
              <a:buChar char="•"/>
              <a:defRPr sz="1400">
                <a:solidFill>
                  <a:schemeClr val="tx1"/>
                </a:solidFill>
                <a:latin typeface="Arial" pitchFamily="34" charset="0"/>
              </a:defRPr>
            </a:lvl3pPr>
            <a:lvl4pPr marL="811213" indent="-274638">
              <a:spcBef>
                <a:spcPts val="500"/>
              </a:spcBef>
              <a:buClr>
                <a:srgbClr val="000000"/>
              </a:buClr>
              <a:buSzTx/>
              <a:buFont typeface="Wingdings" pitchFamily="2" charset="2"/>
              <a:buChar char="§"/>
              <a:defRPr sz="1200">
                <a:solidFill>
                  <a:schemeClr val="tx1"/>
                </a:solidFill>
                <a:latin typeface="Arial" pitchFamily="34" charset="0"/>
              </a:defRPr>
            </a:lvl4pPr>
            <a:lvl5pPr marL="1074738" indent="-263525">
              <a:spcBef>
                <a:spcPts val="500"/>
              </a:spcBef>
              <a:buClr>
                <a:srgbClr val="000000"/>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20">
            <a:extLst>
              <a:ext uri="{FF2B5EF4-FFF2-40B4-BE49-F238E27FC236}">
                <a16:creationId xmlns:a16="http://schemas.microsoft.com/office/drawing/2014/main" id="{103CCFC1-1851-B54B-9A3F-03A9AB582882}"/>
              </a:ext>
            </a:extLst>
          </p:cNvPr>
          <p:cNvSpPr>
            <a:spLocks noGrp="1"/>
          </p:cNvSpPr>
          <p:nvPr>
            <p:ph sz="quarter" idx="22"/>
          </p:nvPr>
        </p:nvSpPr>
        <p:spPr>
          <a:xfrm>
            <a:off x="7608888" y="3941366"/>
            <a:ext cx="3816350" cy="2151459"/>
          </a:xfrm>
          <a:prstGeom prst="rect">
            <a:avLst/>
          </a:prstGeom>
        </p:spPr>
        <p:txBody>
          <a:bodyPr lIns="0" tIns="0" rIns="0" bIns="0">
            <a:noAutofit/>
          </a:bodyPr>
          <a:lstStyle>
            <a:lvl1pPr marL="0" indent="0">
              <a:spcBef>
                <a:spcPts val="500"/>
              </a:spcBef>
              <a:buClr>
                <a:schemeClr val="tx1"/>
              </a:buClr>
              <a:buSzTx/>
              <a:buFont typeface="Arial" pitchFamily="34" charset="0"/>
              <a:buNone/>
              <a:defRPr sz="1600">
                <a:solidFill>
                  <a:schemeClr val="tx1"/>
                </a:solidFill>
                <a:latin typeface="Arial" pitchFamily="34" charset="0"/>
              </a:defRPr>
            </a:lvl1pPr>
            <a:lvl2pPr marL="355600" indent="0">
              <a:spcBef>
                <a:spcPts val="500"/>
              </a:spcBef>
              <a:buClr>
                <a:schemeClr val="tx1"/>
              </a:buClr>
              <a:buSzTx/>
              <a:buFont typeface="Arial" pitchFamily="34" charset="0"/>
              <a:buNone/>
              <a:defRPr sz="1400" baseline="0">
                <a:solidFill>
                  <a:schemeClr val="tx1"/>
                </a:solidFill>
                <a:latin typeface="Arial" pitchFamily="34" charset="0"/>
              </a:defRPr>
            </a:lvl2pPr>
            <a:lvl3pPr marL="536575" indent="-273050">
              <a:spcBef>
                <a:spcPts val="500"/>
              </a:spcBef>
              <a:buClr>
                <a:schemeClr val="tx1"/>
              </a:buClr>
              <a:buSzTx/>
              <a:buFont typeface="Arial" pitchFamily="34" charset="0"/>
              <a:buChar char="•"/>
              <a:defRPr sz="14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2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Slide Number Placeholder 5">
            <a:extLst>
              <a:ext uri="{FF2B5EF4-FFF2-40B4-BE49-F238E27FC236}">
                <a16:creationId xmlns:a16="http://schemas.microsoft.com/office/drawing/2014/main" id="{7F0484C1-4630-D247-85B4-84AA33A128E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70946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762" y="1460253"/>
            <a:ext cx="8389938" cy="461665"/>
          </a:xfrm>
        </p:spPr>
        <p:txBody>
          <a:bodyPr wrap="square" lIns="0" tIns="0" rIns="0" bIns="0">
            <a:noAutofit/>
          </a:bodyPr>
          <a:lstStyle>
            <a:lvl1pPr algn="l">
              <a:defRPr sz="3000" baseline="0">
                <a:solidFill>
                  <a:schemeClr val="tx1"/>
                </a:solidFill>
              </a:defRPr>
            </a:lvl1pPr>
          </a:lstStyle>
          <a:p>
            <a:r>
              <a:rPr lang="en-US" noProof="0"/>
              <a:t>Text</a:t>
            </a:r>
          </a:p>
        </p:txBody>
      </p:sp>
      <p:sp>
        <p:nvSpPr>
          <p:cNvPr id="5" name="Subtitle 2"/>
          <p:cNvSpPr>
            <a:spLocks noGrp="1"/>
          </p:cNvSpPr>
          <p:nvPr>
            <p:ph type="subTitle" idx="1"/>
          </p:nvPr>
        </p:nvSpPr>
        <p:spPr>
          <a:xfrm>
            <a:off x="753138" y="2294587"/>
            <a:ext cx="8403561" cy="702365"/>
          </a:xfrm>
          <a:prstGeom prst="rect">
            <a:avLst/>
          </a:prstGeom>
        </p:spPr>
        <p:txBody>
          <a:bodyPr lIns="0" tIns="0" rIns="0" bIns="0" anchor="t" anchorCtr="0">
            <a:no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8" name="Slide Number Placeholder 5">
            <a:extLst>
              <a:ext uri="{FF2B5EF4-FFF2-40B4-BE49-F238E27FC236}">
                <a16:creationId xmlns:a16="http://schemas.microsoft.com/office/drawing/2014/main" id="{4B92B566-061D-B145-9022-F401D638E73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00891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666CAE6-9220-9D4A-A132-D9F6BA0AB493}"/>
              </a:ext>
            </a:extLst>
          </p:cNvPr>
          <p:cNvSpPr>
            <a:spLocks noGrp="1"/>
          </p:cNvSpPr>
          <p:nvPr>
            <p:ph type="title"/>
          </p:nvPr>
        </p:nvSpPr>
        <p:spPr>
          <a:xfrm>
            <a:off x="766763" y="3285360"/>
            <a:ext cx="4608512" cy="318452"/>
          </a:xfrm>
          <a:prstGeom prst="rect">
            <a:avLst/>
          </a:prstGeom>
        </p:spPr>
        <p:txBody>
          <a:bodyPr vert="horz" lIns="0" tIns="0" rIns="0" bIns="0" rtlCol="0" anchor="t" anchorCtr="0">
            <a:noAutofit/>
          </a:bodyPr>
          <a:lstStyle>
            <a:lvl1pPr>
              <a:defRPr sz="1800" b="1">
                <a:solidFill>
                  <a:schemeClr val="accent1"/>
                </a:solidFill>
              </a:defRPr>
            </a:lvl1pPr>
          </a:lstStyle>
          <a:p>
            <a:r>
              <a:rPr lang="en-US" noProof="0"/>
              <a:t>Click to edit Master title style</a:t>
            </a:r>
          </a:p>
        </p:txBody>
      </p:sp>
      <p:sp>
        <p:nvSpPr>
          <p:cNvPr id="5" name="Content Placeholder 20">
            <a:extLst>
              <a:ext uri="{FF2B5EF4-FFF2-40B4-BE49-F238E27FC236}">
                <a16:creationId xmlns:a16="http://schemas.microsoft.com/office/drawing/2014/main" id="{85E43662-3308-F34D-B441-CCB9F6406906}"/>
              </a:ext>
            </a:extLst>
          </p:cNvPr>
          <p:cNvSpPr>
            <a:spLocks noGrp="1"/>
          </p:cNvSpPr>
          <p:nvPr>
            <p:ph sz="quarter" idx="17"/>
          </p:nvPr>
        </p:nvSpPr>
        <p:spPr>
          <a:xfrm>
            <a:off x="766762" y="3861360"/>
            <a:ext cx="4608513" cy="2231465"/>
          </a:xfrm>
          <a:prstGeom prst="rect">
            <a:avLst/>
          </a:prstGeom>
        </p:spPr>
        <p:txBody>
          <a:bodyPr lIns="0" tIns="0" rIns="0" bIns="0">
            <a:noAutofit/>
          </a:bodyPr>
          <a:lstStyle>
            <a:lvl1pPr marL="0" indent="0">
              <a:lnSpc>
                <a:spcPct val="110000"/>
              </a:lnSpc>
              <a:spcBef>
                <a:spcPts val="500"/>
              </a:spcBef>
              <a:buClr>
                <a:schemeClr val="tx1"/>
              </a:buClr>
              <a:buSzPct val="110000"/>
              <a:buFont typeface="Arial" pitchFamily="34" charset="0"/>
              <a:buNone/>
              <a:defRPr sz="1200">
                <a:solidFill>
                  <a:schemeClr val="tx1"/>
                </a:solidFill>
                <a:latin typeface="Arial" pitchFamily="34" charset="0"/>
              </a:defRPr>
            </a:lvl1pPr>
            <a:lvl2pPr marL="263525" indent="-263525">
              <a:lnSpc>
                <a:spcPct val="110000"/>
              </a:lnSpc>
              <a:spcBef>
                <a:spcPts val="500"/>
              </a:spcBef>
              <a:buClr>
                <a:schemeClr val="tx1"/>
              </a:buClr>
              <a:buSzPct val="110000"/>
              <a:buFont typeface="Arial" pitchFamily="34" charset="0"/>
              <a:buChar char="•"/>
              <a:defRPr sz="1200" baseline="0">
                <a:solidFill>
                  <a:schemeClr val="tx1"/>
                </a:solidFill>
                <a:latin typeface="Arial" pitchFamily="34" charset="0"/>
              </a:defRPr>
            </a:lvl2pPr>
            <a:lvl3pPr marL="536575" indent="-273050">
              <a:lnSpc>
                <a:spcPct val="110000"/>
              </a:lnSpc>
              <a:spcBef>
                <a:spcPts val="500"/>
              </a:spcBef>
              <a:buClr>
                <a:schemeClr val="tx1"/>
              </a:buClr>
              <a:buSzTx/>
              <a:buFont typeface="Calibri" panose="020F0502020204030204" pitchFamily="34" charset="0"/>
              <a:buChar char="–"/>
              <a:defRPr sz="1100">
                <a:solidFill>
                  <a:schemeClr val="tx1"/>
                </a:solidFill>
                <a:latin typeface="Arial" pitchFamily="34" charset="0"/>
              </a:defRPr>
            </a:lvl3pPr>
            <a:lvl4pPr marL="811213" indent="-274638">
              <a:lnSpc>
                <a:spcPct val="110000"/>
              </a:lnSpc>
              <a:spcBef>
                <a:spcPts val="500"/>
              </a:spcBef>
              <a:buClr>
                <a:schemeClr val="tx1"/>
              </a:buClr>
              <a:buSzPct val="110000"/>
              <a:buFont typeface="Wingdings" pitchFamily="2" charset="2"/>
              <a:buChar char="§"/>
              <a:defRPr sz="1100">
                <a:solidFill>
                  <a:schemeClr val="tx1"/>
                </a:solidFill>
                <a:latin typeface="Arial" pitchFamily="34" charset="0"/>
              </a:defRPr>
            </a:lvl4pPr>
            <a:lvl5pPr marL="1074738" indent="-263525">
              <a:lnSpc>
                <a:spcPct val="110000"/>
              </a:lnSpc>
              <a:spcBef>
                <a:spcPts val="500"/>
              </a:spcBef>
              <a:buClr>
                <a:schemeClr val="tx1"/>
              </a:buClr>
              <a:buSzPct val="11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Image 6">
            <a:extLst>
              <a:ext uri="{FF2B5EF4-FFF2-40B4-BE49-F238E27FC236}">
                <a16:creationId xmlns:a16="http://schemas.microsoft.com/office/drawing/2014/main" id="{626F09B8-6289-D048-8199-4C52FCE2640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12839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DA744-5A8C-0A4A-A088-77F649B5DD0E}"/>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8" name="Rectangle 7">
            <a:extLst>
              <a:ext uri="{FF2B5EF4-FFF2-40B4-BE49-F238E27FC236}">
                <a16:creationId xmlns:a16="http://schemas.microsoft.com/office/drawing/2014/main" id="{38CDD583-B48A-C649-8518-3A586938C764}"/>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 name="Espace réservé du numéro de diapositive 2"/>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2" name="Espace réservé pour une image  54">
            <a:extLst>
              <a:ext uri="{FF2B5EF4-FFF2-40B4-BE49-F238E27FC236}">
                <a16:creationId xmlns:a16="http://schemas.microsoft.com/office/drawing/2014/main" id="{563D07F9-3377-B74F-B8B8-D9CBB4BD47DF}"/>
              </a:ext>
            </a:extLst>
          </p:cNvPr>
          <p:cNvSpPr>
            <a:spLocks noGrp="1"/>
          </p:cNvSpPr>
          <p:nvPr>
            <p:ph type="pic" sz="quarter" idx="12" hasCustomPrompt="1"/>
          </p:nvPr>
        </p:nvSpPr>
        <p:spPr>
          <a:xfrm>
            <a:off x="6888163" y="765174"/>
            <a:ext cx="4537075" cy="5327651"/>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13" name="Titr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748800" y="635963"/>
            <a:ext cx="4591550" cy="2512589"/>
          </a:xfrm>
        </p:spPr>
        <p:txBody>
          <a:bodyPr>
            <a:noAutofit/>
          </a:bodyPr>
          <a:lstStyle>
            <a:lvl1pPr>
              <a:defRPr sz="4800">
                <a:solidFill>
                  <a:schemeClr val="bg2"/>
                </a:solidFill>
              </a:defRPr>
            </a:lvl1pPr>
          </a:lstStyle>
          <a:p>
            <a:r>
              <a:rPr lang="en-CA"/>
              <a:t>Divider slide title</a:t>
            </a:r>
          </a:p>
        </p:txBody>
      </p:sp>
      <p:sp>
        <p:nvSpPr>
          <p:cNvPr id="14" name="Espace réservé du texte 9">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766763" y="3733013"/>
            <a:ext cx="4573587" cy="2359811"/>
          </a:xfrm>
          <a:prstGeom prst="rect">
            <a:avLst/>
          </a:prstGeom>
        </p:spPr>
        <p:txBody>
          <a:bodyPr lIns="0" tIns="0" rIns="0" bIns="0">
            <a:noAutofit/>
          </a:bodyPr>
          <a:lstStyle>
            <a:lvl1pPr marL="0" indent="0">
              <a:spcBef>
                <a:spcPct val="0"/>
              </a:spcBef>
              <a:buNone/>
              <a:defRPr sz="2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Subtitle, if required</a:t>
            </a:r>
            <a:endParaRPr lang="en-CA"/>
          </a:p>
        </p:txBody>
      </p:sp>
      <p:sp>
        <p:nvSpPr>
          <p:cNvPr id="10" name="TextBox 95" descr="Copyright_box&#10;">
            <a:extLst>
              <a:ext uri="{FF2B5EF4-FFF2-40B4-BE49-F238E27FC236}">
                <a16:creationId xmlns:a16="http://schemas.microsoft.com/office/drawing/2014/main" id="{D02A02E0-0D17-AB40-909D-5C93015337FF}"/>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Tree>
    <p:extLst>
      <p:ext uri="{BB962C8B-B14F-4D97-AF65-F5344CB8AC3E}">
        <p14:creationId xmlns:p14="http://schemas.microsoft.com/office/powerpoint/2010/main" val="272169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FA5DBCA-C3A7-554C-80CD-9B2E51986E2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5" name="Titre 1">
            <a:extLst>
              <a:ext uri="{FF2B5EF4-FFF2-40B4-BE49-F238E27FC236}">
                <a16:creationId xmlns:a16="http://schemas.microsoft.com/office/drawing/2014/main" id="{A9726D2F-24A7-BE46-9285-211A5860678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Agenda</a:t>
            </a:r>
          </a:p>
        </p:txBody>
      </p:sp>
      <p:sp>
        <p:nvSpPr>
          <p:cNvPr id="8" name="Espace réservé du texte 6">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82132"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2</a:t>
            </a:r>
          </a:p>
        </p:txBody>
      </p:sp>
      <p:sp>
        <p:nvSpPr>
          <p:cNvPr id="20" name="Espace réservé du texte 6">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75275" y="3183284"/>
            <a:ext cx="1495426" cy="1501606"/>
          </a:xfrm>
          <a:prstGeom prst="rect">
            <a:avLst/>
          </a:prstGeom>
        </p:spPr>
        <p:txBody>
          <a:bodyPr wrap="square" lIns="0" tIns="0" rIns="0" bIns="0">
            <a:noAutofit/>
          </a:bodyPr>
          <a:lstStyle>
            <a:lvl1pPr marL="12700" indent="-12700" algn="ctr">
              <a:buNone/>
              <a:defRPr sz="1600"/>
            </a:lvl1pPr>
          </a:lstStyle>
          <a:p>
            <a:pPr algn="l"/>
            <a:r>
              <a:rPr lang="en-GB"/>
              <a:t>Agenda item 3</a:t>
            </a:r>
          </a:p>
        </p:txBody>
      </p:sp>
      <p:sp>
        <p:nvSpPr>
          <p:cNvPr id="21" name="Espace réservé du texte 6">
            <a:extLst>
              <a:ext uri="{FF2B5EF4-FFF2-40B4-BE49-F238E27FC236}">
                <a16:creationId xmlns:a16="http://schemas.microsoft.com/office/drawing/2014/main" id="{538AB2AF-A230-3B46-B113-EE15B6AE6F57}"/>
              </a:ext>
            </a:extLst>
          </p:cNvPr>
          <p:cNvSpPr>
            <a:spLocks noGrp="1"/>
          </p:cNvSpPr>
          <p:nvPr>
            <p:ph type="body" sz="quarter" idx="14" hasCustomPrompt="1"/>
          </p:nvPr>
        </p:nvSpPr>
        <p:spPr>
          <a:xfrm>
            <a:off x="7643812" y="3183284"/>
            <a:ext cx="1504157" cy="1501606"/>
          </a:xfrm>
          <a:prstGeom prst="rect">
            <a:avLst/>
          </a:prstGeom>
        </p:spPr>
        <p:txBody>
          <a:bodyPr wrap="square" lIns="0" tIns="0" rIns="0" bIns="0">
            <a:noAutofit/>
          </a:bodyPr>
          <a:lstStyle>
            <a:lvl1pPr marL="12700" marR="0" indent="-12700" algn="ctr" defTabSz="914400" rtl="0" eaLnBrk="1" fontAlgn="auto" latinLnBrk="0" hangingPunct="1">
              <a:lnSpc>
                <a:spcPct val="100000"/>
              </a:lnSpc>
              <a:spcBef>
                <a:spcPct val="20000"/>
              </a:spcBef>
              <a:spcAft>
                <a:spcPct val="0"/>
              </a:spcAft>
              <a:buClrTx/>
              <a:buSzTx/>
              <a:buFont typeface="Arial" pitchFamily="34" charset="0"/>
              <a:buNone/>
              <a:defRPr sz="1600"/>
            </a:lvl1pPr>
          </a:lstStyle>
          <a:p>
            <a:pPr marL="12700" marR="0" lvl="0" indent="-12700" algn="ctr" defTabSz="914400" rtl="0" eaLnBrk="1" fontAlgn="auto" latinLnBrk="0" hangingPunct="1">
              <a:lnSpc>
                <a:spcPct val="100000"/>
              </a:lnSpc>
              <a:spcBef>
                <a:spcPct val="20000"/>
              </a:spcBef>
              <a:spcAft>
                <a:spcPct val="0"/>
              </a:spcAft>
              <a:buClrTx/>
              <a:buSzTx/>
              <a:buFont typeface="Arial" pitchFamily="34" charset="0"/>
              <a:buNone/>
              <a:defRPr/>
            </a:pPr>
            <a:r>
              <a:rPr lang="en-GB"/>
              <a:t>Agenda item 4</a:t>
            </a:r>
            <a:endParaRPr lang="en-CA"/>
          </a:p>
        </p:txBody>
      </p:sp>
      <p:sp>
        <p:nvSpPr>
          <p:cNvPr id="22" name="Espace réservé du texte 6">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2350" y="3183284"/>
            <a:ext cx="1512888" cy="1501606"/>
          </a:xfrm>
          <a:prstGeom prst="rect">
            <a:avLst/>
          </a:prstGeom>
        </p:spPr>
        <p:txBody>
          <a:bodyPr wrap="square" lIns="0" tIns="0" rIns="0" bIns="0">
            <a:noAutofit/>
          </a:bodyPr>
          <a:lstStyle>
            <a:lvl1pPr marL="12700" indent="-12700" algn="ctr">
              <a:buNone/>
              <a:defRPr sz="1600"/>
            </a:lvl1pPr>
          </a:lstStyle>
          <a:p>
            <a:pPr algn="l"/>
            <a:r>
              <a:rPr lang="en-GB"/>
              <a:t>Agenda item 5</a:t>
            </a:r>
          </a:p>
        </p:txBody>
      </p:sp>
      <p:sp>
        <p:nvSpPr>
          <p:cNvPr id="23" name="Espace réservé du texte 6">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804863"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1</a:t>
            </a:r>
          </a:p>
        </p:txBody>
      </p:sp>
      <p:sp>
        <p:nvSpPr>
          <p:cNvPr id="24" name="ZoneTexte 23">
            <a:extLst>
              <a:ext uri="{FF2B5EF4-FFF2-40B4-BE49-F238E27FC236}">
                <a16:creationId xmlns:a16="http://schemas.microsoft.com/office/drawing/2014/main" id="{C4D4A3BE-8352-B64D-A05E-435E839F6443}"/>
              </a:ext>
            </a:extLst>
          </p:cNvPr>
          <p:cNvSpPr txBox="1"/>
          <p:nvPr userDrawn="1"/>
        </p:nvSpPr>
        <p:spPr>
          <a:xfrm flipH="1">
            <a:off x="1758462" y="38910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75964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5369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1304A-5908-A946-8811-EDD4D770A477}"/>
              </a:ext>
            </a:extLst>
          </p:cNvPr>
          <p:cNvSpPr/>
          <p:nvPr userDrawn="1"/>
        </p:nvSpPr>
        <p:spPr bwMode="ltGray">
          <a:xfrm>
            <a:off x="-1" y="3429000"/>
            <a:ext cx="6135291" cy="3429000"/>
          </a:xfrm>
          <a:prstGeom prst="rect">
            <a:avLst/>
          </a:prstGeom>
          <a:gradFill flip="none" rotWithShape="1">
            <a:gsLst>
              <a:gs pos="60000">
                <a:srgbClr val="A82465"/>
              </a:gs>
              <a:gs pos="0">
                <a:srgbClr val="E31937"/>
              </a:gs>
              <a:gs pos="100000">
                <a:srgbClr val="5236AB"/>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9E338CE8-AFEA-1D48-B300-9353C7BBD1C6}"/>
              </a:ext>
            </a:extLst>
          </p:cNvPr>
          <p:cNvSpPr>
            <a:spLocks noGrp="1"/>
          </p:cNvSpPr>
          <p:nvPr>
            <p:ph type="body" sz="quarter" idx="19"/>
          </p:nvPr>
        </p:nvSpPr>
        <p:spPr bwMode="white">
          <a:xfrm>
            <a:off x="6888162" y="765175"/>
            <a:ext cx="4537076" cy="5327649"/>
          </a:xfrm>
          <a:prstGeom prst="rect">
            <a:avLst/>
          </a:prstGeom>
        </p:spPr>
        <p:txBody>
          <a:bodyPr lIns="0" tIns="0" rIns="0" bIns="0">
            <a:noAutofit/>
          </a:bodyPr>
          <a:lstStyle>
            <a:lvl1pPr marL="0" indent="0" algn="l">
              <a:spcBef>
                <a:spcPts val="600"/>
              </a:spcBef>
              <a:buClr>
                <a:srgbClr val="000000"/>
              </a:buClr>
              <a:buFont typeface="Arial" pitchFamily="34" charset="0"/>
              <a:buNone/>
              <a:defRPr sz="2000">
                <a:solidFill>
                  <a:schemeClr val="tx1"/>
                </a:solidFill>
              </a:defRPr>
            </a:lvl1pPr>
            <a:lvl2pPr algn="l">
              <a:buClr>
                <a:srgbClr val="000000"/>
              </a:buClr>
              <a:buFont typeface="Arial" pitchFamily="34" charset="0"/>
              <a:buChar char="•"/>
              <a:defRPr sz="1800">
                <a:solidFill>
                  <a:schemeClr val="tx1"/>
                </a:solidFill>
              </a:defRPr>
            </a:lvl2pPr>
            <a:lvl3pPr algn="l">
              <a:buClr>
                <a:srgbClr val="000000"/>
              </a:buClr>
              <a:buFont typeface="Arial" pitchFamily="34" charset="0"/>
              <a:buChar char="–"/>
              <a:defRPr lang="en-US" sz="1400" kern="1200" smtClean="0">
                <a:solidFill>
                  <a:schemeClr val="tx1"/>
                </a:solidFill>
                <a:latin typeface="+mn-lt"/>
                <a:ea typeface="+mn-ea"/>
                <a:cs typeface="+mn-cs"/>
              </a:defRPr>
            </a:lvl3pPr>
            <a:lvl4pPr algn="l">
              <a:buClr>
                <a:srgbClr val="000000"/>
              </a:buClr>
              <a:buFont typeface="Wingdings" pitchFamily="2" charset="2"/>
              <a:buChar char="§"/>
              <a:defRPr sz="1400">
                <a:solidFill>
                  <a:schemeClr val="tx1"/>
                </a:solidFill>
              </a:defRPr>
            </a:lvl4pPr>
            <a:lvl5pPr algn="l">
              <a:buClr>
                <a:srgbClr val="000000"/>
              </a:buClr>
              <a:buFont typeface="Courier New" panose="02070309020205020404" pitchFamily="49" charset="0"/>
              <a:buChar char="o"/>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8AE138B3-1645-2547-BE81-C54885415178}"/>
              </a:ext>
            </a:extLst>
          </p:cNvPr>
          <p:cNvSpPr/>
          <p:nvPr userDrawn="1"/>
        </p:nvSpPr>
        <p:spPr bwMode="ltGray">
          <a:xfrm>
            <a:off x="890" y="0"/>
            <a:ext cx="6134400" cy="3429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7" name="Text Placeholder 7">
            <a:extLst>
              <a:ext uri="{FF2B5EF4-FFF2-40B4-BE49-F238E27FC236}">
                <a16:creationId xmlns:a16="http://schemas.microsoft.com/office/drawing/2014/main" id="{093C6A10-58E0-AE40-82D4-EBA8243C8DC7}"/>
              </a:ext>
            </a:extLst>
          </p:cNvPr>
          <p:cNvSpPr>
            <a:spLocks noGrp="1"/>
          </p:cNvSpPr>
          <p:nvPr>
            <p:ph type="body" sz="quarter" idx="21" hasCustomPrompt="1"/>
          </p:nvPr>
        </p:nvSpPr>
        <p:spPr>
          <a:xfrm>
            <a:off x="766763" y="645905"/>
            <a:ext cx="4608512" cy="2508111"/>
          </a:xfrm>
          <a:prstGeom prst="rect">
            <a:avLst/>
          </a:prstGeom>
        </p:spPr>
        <p:txBody>
          <a:bodyPr lIns="0" tIns="0" rIns="0" bIns="0" anchor="t" anchorCtr="0">
            <a:noAutofit/>
          </a:bodyPr>
          <a:lstStyle>
            <a:lvl1pPr marL="0" indent="0" algn="l">
              <a:spcBef>
                <a:spcPct val="0"/>
              </a:spcBef>
              <a:buNone/>
              <a:defRPr sz="4800">
                <a:solidFill>
                  <a:schemeClr val="bg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Title</a:t>
            </a:r>
            <a:endParaRPr lang="en-US"/>
          </a:p>
        </p:txBody>
      </p:sp>
      <p:sp>
        <p:nvSpPr>
          <p:cNvPr id="8" name="TextBox 95" descr="Copyright_box&#10;">
            <a:extLst>
              <a:ext uri="{FF2B5EF4-FFF2-40B4-BE49-F238E27FC236}">
                <a16:creationId xmlns:a16="http://schemas.microsoft.com/office/drawing/2014/main" id="{6A41C026-3AD7-3149-A25D-6036C299BBD8}"/>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
        <p:nvSpPr>
          <p:cNvPr id="9" name="Espace réservé du numéro de diapositive 2">
            <a:extLst>
              <a:ext uri="{FF2B5EF4-FFF2-40B4-BE49-F238E27FC236}">
                <a16:creationId xmlns:a16="http://schemas.microsoft.com/office/drawing/2014/main" id="{A28B614A-AA06-2540-83E7-D007DDE7C306}"/>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
        <p:nvSpPr>
          <p:cNvPr id="10" name="Text Placeholder 7">
            <a:extLst>
              <a:ext uri="{FF2B5EF4-FFF2-40B4-BE49-F238E27FC236}">
                <a16:creationId xmlns:a16="http://schemas.microsoft.com/office/drawing/2014/main" id="{3BE24042-C6FA-0F49-A70B-66E33B8C25EE}"/>
              </a:ext>
            </a:extLst>
          </p:cNvPr>
          <p:cNvSpPr>
            <a:spLocks noGrp="1"/>
          </p:cNvSpPr>
          <p:nvPr>
            <p:ph type="body" sz="quarter" idx="20" hasCustomPrompt="1"/>
          </p:nvPr>
        </p:nvSpPr>
        <p:spPr>
          <a:xfrm>
            <a:off x="766763" y="3724025"/>
            <a:ext cx="4608512" cy="2368800"/>
          </a:xfrm>
          <a:prstGeom prst="rect">
            <a:avLst/>
          </a:prstGeom>
        </p:spPr>
        <p:txBody>
          <a:bodyPr lIns="0" tIns="0" rIns="0" bIns="0">
            <a:noAutofit/>
          </a:bodyPr>
          <a:lstStyle>
            <a:lvl1pPr marL="0" indent="0" algn="l">
              <a:spcBef>
                <a:spcPts val="600"/>
              </a:spcBef>
              <a:buNone/>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Text</a:t>
            </a:r>
          </a:p>
        </p:txBody>
      </p:sp>
    </p:spTree>
    <p:extLst>
      <p:ext uri="{BB962C8B-B14F-4D97-AF65-F5344CB8AC3E}">
        <p14:creationId xmlns:p14="http://schemas.microsoft.com/office/powerpoint/2010/main" val="240914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66BE0F-9BD6-0E40-9460-D34A4E070EC0}"/>
              </a:ext>
            </a:extLst>
          </p:cNvPr>
          <p:cNvSpPr/>
          <p:nvPr userDrawn="1"/>
        </p:nvSpPr>
        <p:spPr bwMode="ltGray">
          <a:xfrm>
            <a:off x="6132512" y="0"/>
            <a:ext cx="6064287" cy="6858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itle Placeholder 1">
            <a:extLst>
              <a:ext uri="{FF2B5EF4-FFF2-40B4-BE49-F238E27FC236}">
                <a16:creationId xmlns:a16="http://schemas.microsoft.com/office/drawing/2014/main" id="{F4E62D95-C3E7-D247-BD01-C133E73FC92E}"/>
              </a:ext>
            </a:extLst>
          </p:cNvPr>
          <p:cNvSpPr>
            <a:spLocks noGrp="1"/>
          </p:cNvSpPr>
          <p:nvPr>
            <p:ph type="title" hasCustomPrompt="1"/>
          </p:nvPr>
        </p:nvSpPr>
        <p:spPr bwMode="white">
          <a:xfrm>
            <a:off x="6888162" y="675022"/>
            <a:ext cx="4537076" cy="442554"/>
          </a:xfrm>
          <a:prstGeom prst="rect">
            <a:avLst/>
          </a:prstGeom>
        </p:spPr>
        <p:txBody>
          <a:bodyPr vert="horz" lIns="0" tIns="0" rIns="0" bIns="0" rtlCol="0" anchor="b" anchorCtr="0">
            <a:noAutofit/>
          </a:bodyPr>
          <a:lstStyle>
            <a:lvl1pPr algn="l">
              <a:defRPr sz="2800" b="0">
                <a:solidFill>
                  <a:schemeClr val="bg1"/>
                </a:solidFill>
                <a:latin typeface="+mj-lt"/>
              </a:defRPr>
            </a:lvl1pPr>
          </a:lstStyle>
          <a:p>
            <a:r>
              <a:rPr lang="en-US" noProof="0"/>
              <a:t>Click add title</a:t>
            </a:r>
          </a:p>
        </p:txBody>
      </p:sp>
      <p:sp>
        <p:nvSpPr>
          <p:cNvPr id="7" name="Text Placeholder 7">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6888162" y="1313645"/>
            <a:ext cx="4537076" cy="477917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8" name="Text Placeholder 7">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313645"/>
            <a:ext cx="4608512" cy="477917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9" name="Text Placeholder 7">
            <a:extLst>
              <a:ext uri="{FF2B5EF4-FFF2-40B4-BE49-F238E27FC236}">
                <a16:creationId xmlns:a16="http://schemas.microsoft.com/office/drawing/2014/main" id="{9ADE69DB-C7EC-8C4D-A45F-9A8063D238C3}"/>
              </a:ext>
            </a:extLst>
          </p:cNvPr>
          <p:cNvSpPr>
            <a:spLocks noGrp="1"/>
          </p:cNvSpPr>
          <p:nvPr>
            <p:ph type="body" sz="quarter" idx="21" hasCustomPrompt="1"/>
          </p:nvPr>
        </p:nvSpPr>
        <p:spPr>
          <a:xfrm>
            <a:off x="766763" y="690335"/>
            <a:ext cx="4608511" cy="476332"/>
          </a:xfrm>
          <a:prstGeom prst="rect">
            <a:avLst/>
          </a:prstGeom>
        </p:spPr>
        <p:txBody>
          <a:bodyPr lIns="0" anchor="b" anchorCtr="0">
            <a:noAutofit/>
          </a:bodyPr>
          <a:lstStyle>
            <a:lvl1pPr marL="0" indent="0" algn="l">
              <a:spcBef>
                <a:spcPts val="600"/>
              </a:spcBef>
              <a:buNone/>
              <a:defRPr sz="2800">
                <a:solidFill>
                  <a:schemeClr val="tx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add title</a:t>
            </a:r>
            <a:endParaRPr lang="en-US"/>
          </a:p>
        </p:txBody>
      </p:sp>
      <p:sp>
        <p:nvSpPr>
          <p:cNvPr id="10" name="Espace réservé du numéro de diapositive 2">
            <a:extLst>
              <a:ext uri="{FF2B5EF4-FFF2-40B4-BE49-F238E27FC236}">
                <a16:creationId xmlns:a16="http://schemas.microsoft.com/office/drawing/2014/main" id="{B0CC5908-9650-874C-A596-9018501B857C}"/>
              </a:ext>
            </a:extLst>
          </p:cNvPr>
          <p:cNvSpPr>
            <a:spLocks noGrp="1"/>
          </p:cNvSpPr>
          <p:nvPr>
            <p:ph type="sldNum" sz="quarter" idx="4"/>
          </p:nvPr>
        </p:nvSpPr>
        <p:spPr>
          <a:xfrm>
            <a:off x="11163034" y="6264308"/>
            <a:ext cx="261660" cy="169200"/>
          </a:xfrm>
        </p:spPr>
        <p:txBody>
          <a:bodyPr>
            <a:noAutofit/>
          </a:bodyPr>
          <a:lstStyle>
            <a:lvl1pPr>
              <a:defRPr>
                <a:solidFill>
                  <a:schemeClr val="bg2"/>
                </a:solidFill>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8561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3"/>
            <a:ext cx="10658475" cy="936625"/>
          </a:xfrm>
          <a:prstGeom prst="rect">
            <a:avLst/>
          </a:prstGeom>
        </p:spPr>
        <p:txBody>
          <a:bodyPr vert="horz" lIns="0" tIns="0" rIns="0" bIns="0" rtlCol="0" anchor="t" anchorCtr="0">
            <a:normAutofit/>
          </a:bodyPr>
          <a:lstStyle/>
          <a:p>
            <a:r>
              <a:rPr lang="en-CA" noProof="0"/>
              <a:t>Title</a:t>
            </a:r>
          </a:p>
        </p:txBody>
      </p:sp>
      <p:sp>
        <p:nvSpPr>
          <p:cNvPr id="90" name="Slide Number Placeholder 5"/>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6" name="TextBox 95" descr="Copyright_box&#10;"/>
          <p:cNvSpPr txBox="1"/>
          <p:nvPr userDrawn="1"/>
        </p:nvSpPr>
        <p:spPr bwMode="auto">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latin typeface="+mn-lt"/>
              </a:rPr>
              <a:t>© 2022 CGI Inc.</a:t>
            </a:r>
            <a:endParaRPr lang="en-CA" sz="1000" b="0" i="0" u="none">
              <a:solidFill>
                <a:schemeClr val="tx1"/>
              </a:solidFill>
              <a:latin typeface="+mn-lt"/>
              <a:cs typeface="Arial" pitchFamily="34" charset="0"/>
            </a:endParaRPr>
          </a:p>
        </p:txBody>
      </p:sp>
      <p:sp>
        <p:nvSpPr>
          <p:cNvPr id="101" name="TextBox 100" descr="CONFIDENTIAL_TAG_0xFFEE"/>
          <p:cNvSpPr txBox="1"/>
          <p:nvPr userDrawn="1"/>
        </p:nvSpPr>
        <p:spPr bwMode="auto">
          <a:xfrm>
            <a:off x="9100382" y="6273302"/>
            <a:ext cx="1439604"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CA" sz="10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8" name="MSIPCMContentMarking" descr="CONFIDENTIAL_TAG_0xFFEE"/>
          <p:cNvSpPr txBox="1"/>
          <p:nvPr userDrawn="1"/>
        </p:nvSpPr>
        <p:spPr bwMode="auto">
          <a:xfrm>
            <a:off x="8901113" y="6273302"/>
            <a:ext cx="1638873"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r" defTabSz="914400" rtl="0" eaLnBrk="1" fontAlgn="auto" latinLnBrk="0" hangingPunct="1">
              <a:lnSpc>
                <a:spcPct val="100000"/>
              </a:lnSpc>
              <a:spcBef>
                <a:spcPct val="0"/>
              </a:spcBef>
              <a:spcAft>
                <a:spcPct val="0"/>
              </a:spcAft>
              <a:buClrTx/>
              <a:buSzTx/>
              <a:buFontTx/>
              <a:buNone/>
              <a:defRPr/>
            </a:pPr>
            <a:r>
              <a:rPr kumimoji="0" lang="en-CA" sz="1000" b="0" i="0" u="none" strike="noStrike" kern="1200" cap="none" spc="0" normalizeH="0" baseline="0" noProof="0">
                <a:ln>
                  <a:noFill/>
                </a:ln>
                <a:solidFill>
                  <a:schemeClr val="tx1"/>
                </a:solidFill>
                <a:effectLst/>
                <a:uLnTx/>
                <a:uFillTx/>
                <a:latin typeface="+mn-lt"/>
                <a:ea typeface="+mn-ea"/>
                <a:cs typeface="Arial" pitchFamily="34" charset="0"/>
              </a:rPr>
              <a:t>Internal</a:t>
            </a:r>
          </a:p>
        </p:txBody>
      </p:sp>
      <p:sp>
        <p:nvSpPr>
          <p:cNvPr id="3" name="TextBox 2">
            <a:extLst>
              <a:ext uri="{FF2B5EF4-FFF2-40B4-BE49-F238E27FC236}">
                <a16:creationId xmlns:a16="http://schemas.microsoft.com/office/drawing/2014/main" id="{90FB8670-26BE-4743-BD59-2BF00A7E1E12}"/>
              </a:ext>
            </a:extLst>
          </p:cNvPr>
          <p:cNvSpPr txBox="1"/>
          <p:nvPr userDrawn="1"/>
        </p:nvSpPr>
        <p:spPr>
          <a:xfrm flipH="1">
            <a:off x="11530013" y="-1071563"/>
            <a:ext cx="0" cy="0"/>
          </a:xfrm>
          <a:prstGeom prst="rect">
            <a:avLst/>
          </a:prstGeom>
        </p:spPr>
        <p:txBody>
          <a:bodyPr vert="horz" wrap="none" lIns="0" tIns="0" rIns="0" bIns="0" rtlCol="0" anchor="t" anchorCtr="0">
            <a:normAutofit fontScale="25000" lnSpcReduction="20000"/>
          </a:bodyPr>
          <a:lstStyle/>
          <a:p>
            <a:pPr algn="l"/>
            <a:endParaRPr lang="fr-CA"/>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670" r:id="rId3"/>
    <p:sldLayoutId id="2147483861" r:id="rId4"/>
    <p:sldLayoutId id="2147483745" r:id="rId5"/>
    <p:sldLayoutId id="2147483771" r:id="rId6"/>
    <p:sldLayoutId id="2147483817" r:id="rId7"/>
    <p:sldLayoutId id="2147483826" r:id="rId8"/>
    <p:sldLayoutId id="2147483849" r:id="rId9"/>
    <p:sldLayoutId id="2147483858" r:id="rId10"/>
    <p:sldLayoutId id="2147483754" r:id="rId11"/>
    <p:sldLayoutId id="2147483760" r:id="rId12"/>
    <p:sldLayoutId id="2147483775" r:id="rId13"/>
    <p:sldLayoutId id="2147483746" r:id="rId14"/>
    <p:sldLayoutId id="2147483762" r:id="rId15"/>
    <p:sldLayoutId id="2147483764" r:id="rId16"/>
    <p:sldLayoutId id="2147483770" r:id="rId17"/>
    <p:sldLayoutId id="2147483821" r:id="rId18"/>
    <p:sldLayoutId id="2147483822" r:id="rId19"/>
    <p:sldLayoutId id="2147483823" r:id="rId20"/>
    <p:sldLayoutId id="2147483824" r:id="rId21"/>
    <p:sldLayoutId id="2147483825" r:id="rId22"/>
    <p:sldLayoutId id="2147483833" r:id="rId23"/>
    <p:sldLayoutId id="2147483830" r:id="rId24"/>
    <p:sldLayoutId id="2147483831" r:id="rId25"/>
    <p:sldLayoutId id="2147483747" r:id="rId26"/>
    <p:sldLayoutId id="2147483819" r:id="rId27"/>
    <p:sldLayoutId id="2147483693" r:id="rId28"/>
    <p:sldLayoutId id="2147483834" r:id="rId29"/>
    <p:sldLayoutId id="2147483774" r:id="rId30"/>
    <p:sldLayoutId id="2147483778" r:id="rId31"/>
    <p:sldLayoutId id="2147483820" r:id="rId32"/>
    <p:sldLayoutId id="2147483829" r:id="rId33"/>
    <p:sldLayoutId id="2147483832" r:id="rId34"/>
    <p:sldLayoutId id="2147483835" r:id="rId35"/>
    <p:sldLayoutId id="2147483809" r:id="rId36"/>
    <p:sldLayoutId id="2147483811" r:id="rId37"/>
    <p:sldLayoutId id="2147483813" r:id="rId38"/>
    <p:sldLayoutId id="2147483755" r:id="rId39"/>
    <p:sldLayoutId id="2147483744" r:id="rId40"/>
    <p:sldLayoutId id="2147483753" r:id="rId41"/>
    <p:sldLayoutId id="2147483836" r:id="rId42"/>
    <p:sldLayoutId id="2147483815" r:id="rId43"/>
    <p:sldLayoutId id="2147483828"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spcBef>
          <a:spcPct val="0"/>
        </a:spcBef>
        <a:buNone/>
        <a:defRPr sz="28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63">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4">
          <p15:clr>
            <a:srgbClr val="F26B43"/>
          </p15:clr>
        </p15:guide>
        <p15:guide id="19">
          <p15:clr>
            <a:srgbClr val="F26B43"/>
          </p15:clr>
        </p15:guide>
        <p15:guide id="20" pos="483">
          <p15:clr>
            <a:srgbClr val="F26B43"/>
          </p15:clr>
        </p15:guide>
        <p15:guide id="22" orient="horz" pos="482">
          <p15:clr>
            <a:srgbClr val="F26B43"/>
          </p15:clr>
        </p15:guide>
        <p15:guide id="23" pos="5768">
          <p15:clr>
            <a:srgbClr val="F26B43"/>
          </p15:clr>
        </p15:guide>
        <p15:guide id="24" pos="5292">
          <p15:clr>
            <a:srgbClr val="F26B43"/>
          </p15:clr>
        </p15:guide>
        <p15:guide id="25" pos="4793">
          <p15:clr>
            <a:srgbClr val="F26B43"/>
          </p15:clr>
        </p15:guide>
        <p15:guide id="26" pos="4339">
          <p15:clr>
            <a:srgbClr val="F26B43"/>
          </p15:clr>
        </p15:guide>
        <p15:guide id="27" pos="3386">
          <p15:clr>
            <a:srgbClr val="F26B43"/>
          </p15:clr>
        </p15:guide>
        <p15:guide id="28" pos="2887">
          <p15:clr>
            <a:srgbClr val="F26B43"/>
          </p15:clr>
        </p15:guide>
        <p15:guide id="29" pos="2411">
          <p15:clr>
            <a:srgbClr val="F26B43"/>
          </p15:clr>
        </p15:guide>
        <p15:guide id="30" pos="1935">
          <p15:clr>
            <a:srgbClr val="F26B43"/>
          </p15:clr>
        </p15:guide>
        <p15:guide id="31" pos="1459">
          <p15:clr>
            <a:srgbClr val="F26B43"/>
          </p15:clr>
        </p15:guide>
        <p15:guide id="32" pos="98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j.claassens@cgi.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Frontend for end-users</a:t>
            </a:r>
          </a:p>
          <a:p>
            <a:endParaRPr lang="en-GB" dirty="0"/>
          </a:p>
        </p:txBody>
      </p:sp>
      <p:sp>
        <p:nvSpPr>
          <p:cNvPr id="3" name="Text Placeholder 2"/>
          <p:cNvSpPr>
            <a:spLocks noGrp="1"/>
          </p:cNvSpPr>
          <p:nvPr>
            <p:ph type="body" sz="quarter" idx="14"/>
          </p:nvPr>
        </p:nvSpPr>
        <p:spPr/>
        <p:txBody>
          <a:bodyPr/>
          <a:lstStyle/>
          <a:p>
            <a:r>
              <a:rPr lang="en-CA" dirty="0"/>
              <a:t>Jeroen </a:t>
            </a:r>
            <a:r>
              <a:rPr lang="en-CA" dirty="0" err="1"/>
              <a:t>Claassens</a:t>
            </a:r>
            <a:endParaRPr lang="en-CA" dirty="0"/>
          </a:p>
        </p:txBody>
      </p:sp>
    </p:spTree>
    <p:extLst>
      <p:ext uri="{BB962C8B-B14F-4D97-AF65-F5344CB8AC3E}">
        <p14:creationId xmlns:p14="http://schemas.microsoft.com/office/powerpoint/2010/main" val="338853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pic>
        <p:nvPicPr>
          <p:cNvPr id="11" name="Content Placeholder 10" descr="A screenshot of a computer&#10;&#10;Description automatically generated">
            <a:extLst>
              <a:ext uri="{FF2B5EF4-FFF2-40B4-BE49-F238E27FC236}">
                <a16:creationId xmlns:a16="http://schemas.microsoft.com/office/drawing/2014/main" id="{98BCAD84-4B3F-834E-BF01-E31D3CF8D850}"/>
              </a:ext>
            </a:extLst>
          </p:cNvPr>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1935003" y="1557338"/>
            <a:ext cx="8321994" cy="4535487"/>
          </a:xfrm>
          <a:noFill/>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10</a:t>
            </a:fld>
            <a:endParaRPr lang="en-CA"/>
          </a:p>
        </p:txBody>
      </p:sp>
    </p:spTree>
    <p:extLst>
      <p:ext uri="{BB962C8B-B14F-4D97-AF65-F5344CB8AC3E}">
        <p14:creationId xmlns:p14="http://schemas.microsoft.com/office/powerpoint/2010/main" val="177417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11</a:t>
            </a:fld>
            <a:endParaRPr lang="en-CA"/>
          </a:p>
        </p:txBody>
      </p:sp>
      <p:pic>
        <p:nvPicPr>
          <p:cNvPr id="10" name="Content Placeholder 9">
            <a:extLst>
              <a:ext uri="{FF2B5EF4-FFF2-40B4-BE49-F238E27FC236}">
                <a16:creationId xmlns:a16="http://schemas.microsoft.com/office/drawing/2014/main" id="{4982099F-A0E9-E4F8-0CF0-63C41CBE89DB}"/>
              </a:ext>
            </a:extLst>
          </p:cNvPr>
          <p:cNvPicPr>
            <a:picLocks noGrp="1" noChangeAspect="1"/>
          </p:cNvPicPr>
          <p:nvPr>
            <p:ph sz="quarter" idx="17"/>
          </p:nvPr>
        </p:nvPicPr>
        <p:blipFill>
          <a:blip r:embed="rId3"/>
          <a:stretch>
            <a:fillRect/>
          </a:stretch>
        </p:blipFill>
        <p:spPr>
          <a:xfrm>
            <a:off x="1795687" y="1557338"/>
            <a:ext cx="8600627" cy="4535487"/>
          </a:xfrm>
          <a:prstGeom prst="rect">
            <a:avLst/>
          </a:prstGeom>
        </p:spPr>
      </p:pic>
    </p:spTree>
    <p:extLst>
      <p:ext uri="{BB962C8B-B14F-4D97-AF65-F5344CB8AC3E}">
        <p14:creationId xmlns:p14="http://schemas.microsoft.com/office/powerpoint/2010/main" val="94987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p:txBody>
          <a:bodyPr/>
          <a:lstStyle/>
          <a:p>
            <a:r>
              <a:rPr lang="en-NL" dirty="0"/>
              <a:t>What is frontend development?</a:t>
            </a:r>
          </a:p>
        </p:txBody>
      </p:sp>
      <p:sp>
        <p:nvSpPr>
          <p:cNvPr id="3" name="Content Placeholder 2">
            <a:extLst>
              <a:ext uri="{FF2B5EF4-FFF2-40B4-BE49-F238E27FC236}">
                <a16:creationId xmlns:a16="http://schemas.microsoft.com/office/drawing/2014/main" id="{AA3807F1-1120-73F6-932D-F801B813D149}"/>
              </a:ext>
            </a:extLst>
          </p:cNvPr>
          <p:cNvSpPr>
            <a:spLocks noGrp="1"/>
          </p:cNvSpPr>
          <p:nvPr>
            <p:ph sz="quarter" idx="17"/>
          </p:nvPr>
        </p:nvSpPr>
        <p:spPr/>
        <p:txBody>
          <a:bodyPr/>
          <a:lstStyle/>
          <a:p>
            <a:endParaRPr lang="en-NL"/>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p:txBody>
          <a:bodyPr/>
          <a:lstStyle/>
          <a:p>
            <a:fld id="{525A3C56-E491-49B2-93F3-63532DF516BC}" type="slidenum">
              <a:rPr lang="en-CA" smtClean="0"/>
              <a:t>12</a:t>
            </a:fld>
            <a:endParaRPr lang="en-CA"/>
          </a:p>
        </p:txBody>
      </p:sp>
    </p:spTree>
    <p:extLst>
      <p:ext uri="{BB962C8B-B14F-4D97-AF65-F5344CB8AC3E}">
        <p14:creationId xmlns:p14="http://schemas.microsoft.com/office/powerpoint/2010/main" val="219726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logo of a website&#10;&#10;Description automatically generated">
            <a:extLst>
              <a:ext uri="{FF2B5EF4-FFF2-40B4-BE49-F238E27FC236}">
                <a16:creationId xmlns:a16="http://schemas.microsoft.com/office/drawing/2014/main" id="{9467999D-B6D5-4058-C221-00F0C3A25857}"/>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1468" b="-1971"/>
          <a:stretch/>
        </p:blipFill>
        <p:spPr>
          <a:xfrm>
            <a:off x="766764" y="1448475"/>
            <a:ext cx="3060700" cy="3165568"/>
          </a:xfrm>
        </p:spPr>
      </p:pic>
      <p:pic>
        <p:nvPicPr>
          <p:cNvPr id="15" name="Picture Placeholder 14" descr="A blue and white logo&#10;&#10;Description automatically generated">
            <a:extLst>
              <a:ext uri="{FF2B5EF4-FFF2-40B4-BE49-F238E27FC236}">
                <a16:creationId xmlns:a16="http://schemas.microsoft.com/office/drawing/2014/main" id="{65DDA56A-E085-9BA2-6B95-0F3E8727515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915" b="1915"/>
          <a:stretch>
            <a:fillRect/>
          </a:stretch>
        </p:blipFill>
        <p:spPr/>
      </p:pic>
      <p:pic>
        <p:nvPicPr>
          <p:cNvPr id="17" name="Picture Placeholder 16" descr="A yellow square with black letters&#10;&#10;Description automatically generated">
            <a:extLst>
              <a:ext uri="{FF2B5EF4-FFF2-40B4-BE49-F238E27FC236}">
                <a16:creationId xmlns:a16="http://schemas.microsoft.com/office/drawing/2014/main" id="{339B69A2-74A8-E48F-A6E3-E24E42CC41A6}"/>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1890" b="1890"/>
          <a:stretch>
            <a:fillRect/>
          </a:stretch>
        </p:blip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HTML, CSS, and JS (JavaScript)</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13</a:t>
            </a:fld>
            <a:endParaRPr lang="en-CA"/>
          </a:p>
        </p:txBody>
      </p:sp>
    </p:spTree>
    <p:extLst>
      <p:ext uri="{BB962C8B-B14F-4D97-AF65-F5344CB8AC3E}">
        <p14:creationId xmlns:p14="http://schemas.microsoft.com/office/powerpoint/2010/main" val="273254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HTML</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14</a:t>
            </a:fld>
            <a:endParaRPr lang="en-CA"/>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4" y="3429000"/>
            <a:ext cx="3643395" cy="2663825"/>
          </a:xfrm>
        </p:spPr>
        <p:txBody>
          <a:bodyPr/>
          <a:lstStyle/>
          <a:p>
            <a:pPr marL="342900" indent="-342900">
              <a:buFontTx/>
              <a:buChar char="-"/>
            </a:pPr>
            <a:r>
              <a:rPr lang="en-NL" dirty="0"/>
              <a:t>Structure</a:t>
            </a:r>
          </a:p>
          <a:p>
            <a:pPr marL="342900" indent="-342900">
              <a:buFontTx/>
              <a:buChar char="-"/>
            </a:pPr>
            <a:r>
              <a:rPr lang="en-NL" dirty="0"/>
              <a:t>Content</a:t>
            </a:r>
          </a:p>
          <a:p>
            <a:pPr marL="342900" indent="-342900">
              <a:buFontTx/>
              <a:buChar char="-"/>
            </a:pPr>
            <a:r>
              <a:rPr lang="en-NL" dirty="0"/>
              <a:t>Uses elements</a:t>
            </a:r>
          </a:p>
        </p:txBody>
      </p:sp>
      <p:pic>
        <p:nvPicPr>
          <p:cNvPr id="6" name="Content Placeholder 8">
            <a:extLst>
              <a:ext uri="{FF2B5EF4-FFF2-40B4-BE49-F238E27FC236}">
                <a16:creationId xmlns:a16="http://schemas.microsoft.com/office/drawing/2014/main" id="{2E0447AC-B663-E23F-A57C-13B99D759B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21586" y="619403"/>
            <a:ext cx="6893190" cy="5619194"/>
          </a:xfrm>
          <a:prstGeom prst="rect">
            <a:avLst/>
          </a:prstGeom>
        </p:spPr>
      </p:pic>
    </p:spTree>
    <p:extLst>
      <p:ext uri="{BB962C8B-B14F-4D97-AF65-F5344CB8AC3E}">
        <p14:creationId xmlns:p14="http://schemas.microsoft.com/office/powerpoint/2010/main" val="208519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CSS</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15</a:t>
            </a:fld>
            <a:endParaRPr lang="en-CA"/>
          </a:p>
        </p:txBody>
      </p:sp>
      <p:pic>
        <p:nvPicPr>
          <p:cNvPr id="2" name="Picture 1">
            <a:extLst>
              <a:ext uri="{FF2B5EF4-FFF2-40B4-BE49-F238E27FC236}">
                <a16:creationId xmlns:a16="http://schemas.microsoft.com/office/drawing/2014/main" id="{86E2542D-1F4C-316B-5864-A9990BA1C545}"/>
              </a:ext>
            </a:extLst>
          </p:cNvPr>
          <p:cNvPicPr>
            <a:picLocks noChangeAspect="1"/>
          </p:cNvPicPr>
          <p:nvPr/>
        </p:nvPicPr>
        <p:blipFill>
          <a:blip r:embed="rId3"/>
          <a:stretch>
            <a:fillRect/>
          </a:stretch>
        </p:blipFill>
        <p:spPr>
          <a:xfrm>
            <a:off x="6007435" y="619403"/>
            <a:ext cx="5407341" cy="5620229"/>
          </a:xfrm>
          <a:prstGeom prst="rect">
            <a:avLst/>
          </a:prstGeom>
        </p:spPr>
      </p:pic>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p:txBody>
          <a:bodyPr/>
          <a:lstStyle/>
          <a:p>
            <a:pPr marL="342900" indent="-342900">
              <a:buFontTx/>
              <a:buChar char="-"/>
            </a:pPr>
            <a:r>
              <a:rPr lang="en-NL" dirty="0"/>
              <a:t>Layout</a:t>
            </a:r>
          </a:p>
          <a:p>
            <a:pPr marL="342900" indent="-342900">
              <a:buFontTx/>
              <a:buChar char="-"/>
            </a:pPr>
            <a:r>
              <a:rPr lang="en-NL" dirty="0"/>
              <a:t>Colours</a:t>
            </a:r>
          </a:p>
          <a:p>
            <a:pPr marL="342900" indent="-342900">
              <a:buFontTx/>
              <a:buChar char="-"/>
            </a:pPr>
            <a:r>
              <a:rPr lang="en-NL" dirty="0"/>
              <a:t>Fonts</a:t>
            </a:r>
          </a:p>
        </p:txBody>
      </p:sp>
    </p:spTree>
    <p:extLst>
      <p:ext uri="{BB962C8B-B14F-4D97-AF65-F5344CB8AC3E}">
        <p14:creationId xmlns:p14="http://schemas.microsoft.com/office/powerpoint/2010/main" val="10243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JS</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16</a:t>
            </a:fld>
            <a:endParaRPr lang="en-CA"/>
          </a:p>
        </p:txBody>
      </p:sp>
      <p:pic>
        <p:nvPicPr>
          <p:cNvPr id="2" name="Picture 1">
            <a:extLst>
              <a:ext uri="{FF2B5EF4-FFF2-40B4-BE49-F238E27FC236}">
                <a16:creationId xmlns:a16="http://schemas.microsoft.com/office/drawing/2014/main" id="{86E2542D-1F4C-316B-5864-A9990BA1C545}"/>
              </a:ext>
            </a:extLst>
          </p:cNvPr>
          <p:cNvPicPr>
            <a:picLocks noChangeAspect="1"/>
          </p:cNvPicPr>
          <p:nvPr/>
        </p:nvPicPr>
        <p:blipFill>
          <a:blip r:embed="rId3"/>
          <a:stretch>
            <a:fillRect/>
          </a:stretch>
        </p:blipFill>
        <p:spPr>
          <a:xfrm>
            <a:off x="6007435" y="619403"/>
            <a:ext cx="5407341" cy="5620229"/>
          </a:xfrm>
          <a:prstGeom prst="rect">
            <a:avLst/>
          </a:prstGeom>
        </p:spPr>
      </p:pic>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p:txBody>
          <a:bodyPr/>
          <a:lstStyle/>
          <a:p>
            <a:pPr marL="342900" indent="-342900">
              <a:buFontTx/>
              <a:buChar char="-"/>
            </a:pPr>
            <a:r>
              <a:rPr lang="en-NL" dirty="0"/>
              <a:t>Layout</a:t>
            </a:r>
          </a:p>
          <a:p>
            <a:pPr marL="342900" indent="-342900">
              <a:buFontTx/>
              <a:buChar char="-"/>
            </a:pPr>
            <a:r>
              <a:rPr lang="en-NL" dirty="0"/>
              <a:t>Colours</a:t>
            </a:r>
          </a:p>
          <a:p>
            <a:pPr marL="342900" indent="-342900">
              <a:buFontTx/>
              <a:buChar char="-"/>
            </a:pPr>
            <a:r>
              <a:rPr lang="en-NL" dirty="0"/>
              <a:t>Fonts</a:t>
            </a:r>
          </a:p>
        </p:txBody>
      </p:sp>
    </p:spTree>
    <p:extLst>
      <p:ext uri="{BB962C8B-B14F-4D97-AF65-F5344CB8AC3E}">
        <p14:creationId xmlns:p14="http://schemas.microsoft.com/office/powerpoint/2010/main" val="258356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17</a:t>
            </a:fld>
            <a:endParaRPr lang="en-CA"/>
          </a:p>
        </p:txBody>
      </p:sp>
    </p:spTree>
    <p:extLst>
      <p:ext uri="{BB962C8B-B14F-4D97-AF65-F5344CB8AC3E}">
        <p14:creationId xmlns:p14="http://schemas.microsoft.com/office/powerpoint/2010/main" val="289302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Are you allowed to drink webapp</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Assignment 1</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18</a:t>
            </a:fld>
            <a:endParaRPr lang="en-CA"/>
          </a:p>
        </p:txBody>
      </p:sp>
    </p:spTree>
    <p:extLst>
      <p:ext uri="{BB962C8B-B14F-4D97-AF65-F5344CB8AC3E}">
        <p14:creationId xmlns:p14="http://schemas.microsoft.com/office/powerpoint/2010/main" val="268566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6FB7-E6E9-4B70-B6E9-0A1DFBF7C49B}"/>
              </a:ext>
            </a:extLst>
          </p:cNvPr>
          <p:cNvSpPr>
            <a:spLocks noGrp="1"/>
          </p:cNvSpPr>
          <p:nvPr>
            <p:ph type="title"/>
          </p:nvPr>
        </p:nvSpPr>
        <p:spPr/>
        <p:txBody>
          <a:bodyPr/>
          <a:lstStyle/>
          <a:p>
            <a:r>
              <a:rPr lang="nl-NL" dirty="0" err="1"/>
              <a:t>Who</a:t>
            </a:r>
            <a:r>
              <a:rPr lang="nl-NL" dirty="0"/>
              <a:t> </a:t>
            </a:r>
            <a:r>
              <a:rPr lang="nl-NL" dirty="0" err="1"/>
              <a:t>am</a:t>
            </a:r>
            <a:r>
              <a:rPr lang="nl-NL" dirty="0"/>
              <a:t> I</a:t>
            </a:r>
          </a:p>
        </p:txBody>
      </p:sp>
      <p:sp>
        <p:nvSpPr>
          <p:cNvPr id="4" name="Slide Number Placeholder 3">
            <a:extLst>
              <a:ext uri="{FF2B5EF4-FFF2-40B4-BE49-F238E27FC236}">
                <a16:creationId xmlns:a16="http://schemas.microsoft.com/office/drawing/2014/main" id="{316E418C-59D7-4AF3-AC9B-AAA2C6154D94}"/>
              </a:ext>
            </a:extLst>
          </p:cNvPr>
          <p:cNvSpPr>
            <a:spLocks noGrp="1"/>
          </p:cNvSpPr>
          <p:nvPr>
            <p:ph type="sldNum" sz="quarter" idx="4"/>
          </p:nvPr>
        </p:nvSpPr>
        <p:spPr/>
        <p:txBody>
          <a:bodyPr/>
          <a:lstStyle/>
          <a:p>
            <a:fld id="{525A3C56-E491-49B2-93F3-63532DF516BC}" type="slidenum">
              <a:rPr lang="en-CA" smtClean="0"/>
              <a:t>2</a:t>
            </a:fld>
            <a:endParaRPr lang="en-CA"/>
          </a:p>
        </p:txBody>
      </p:sp>
      <p:sp>
        <p:nvSpPr>
          <p:cNvPr id="5" name="TextBox 4">
            <a:extLst>
              <a:ext uri="{FF2B5EF4-FFF2-40B4-BE49-F238E27FC236}">
                <a16:creationId xmlns:a16="http://schemas.microsoft.com/office/drawing/2014/main" id="{D3E51332-27E5-496A-BFE1-B1226717BB95}"/>
              </a:ext>
            </a:extLst>
          </p:cNvPr>
          <p:cNvSpPr txBox="1"/>
          <p:nvPr/>
        </p:nvSpPr>
        <p:spPr>
          <a:xfrm>
            <a:off x="2721244" y="2951054"/>
            <a:ext cx="6749511" cy="1136402"/>
          </a:xfrm>
          <a:prstGeom prst="rect">
            <a:avLst/>
          </a:prstGeom>
        </p:spPr>
        <p:txBody>
          <a:bodyPr vert="horz" wrap="none" lIns="0" tIns="0" rIns="0" bIns="0" rtlCol="0" anchor="t" anchorCtr="0">
            <a:normAutofit/>
          </a:bodyPr>
          <a:lstStyle/>
          <a:p>
            <a:pPr>
              <a:lnSpc>
                <a:spcPct val="120000"/>
              </a:lnSpc>
              <a:spcAft>
                <a:spcPts val="0"/>
              </a:spcAft>
            </a:pPr>
            <a:r>
              <a:rPr lang="nl-NL" b="1" dirty="0"/>
              <a:t>Jeroen Claassens</a:t>
            </a:r>
            <a:r>
              <a:rPr lang="nl-NL" dirty="0"/>
              <a:t> | Experienced Software Engineer</a:t>
            </a:r>
            <a:br>
              <a:rPr lang="nl-NL" dirty="0"/>
            </a:br>
            <a:r>
              <a:rPr lang="en-US" dirty="0"/>
              <a:t>+31 (0)6 5112 7382</a:t>
            </a:r>
          </a:p>
          <a:p>
            <a:pPr>
              <a:lnSpc>
                <a:spcPct val="120000"/>
              </a:lnSpc>
              <a:spcAft>
                <a:spcPts val="0"/>
              </a:spcAft>
            </a:pPr>
            <a:r>
              <a:rPr lang="nl-NL" dirty="0">
                <a:hlinkClick r:id="rId3"/>
              </a:rPr>
              <a:t>j.claassens@cgi.com</a:t>
            </a:r>
            <a:r>
              <a:rPr lang="nl-NL" dirty="0"/>
              <a:t> </a:t>
            </a:r>
            <a:endParaRPr lang="en-US" dirty="0"/>
          </a:p>
          <a:p>
            <a:pPr algn="l"/>
            <a:endParaRPr lang="nl-NL" dirty="0"/>
          </a:p>
        </p:txBody>
      </p:sp>
      <p:pic>
        <p:nvPicPr>
          <p:cNvPr id="6" name="Picture Placeholder 4">
            <a:extLst>
              <a:ext uri="{FF2B5EF4-FFF2-40B4-BE49-F238E27FC236}">
                <a16:creationId xmlns:a16="http://schemas.microsoft.com/office/drawing/2014/main" id="{2244DD6F-55F4-4891-BA47-752DFDA52F15}"/>
              </a:ext>
            </a:extLst>
          </p:cNvPr>
          <p:cNvPicPr>
            <a:picLocks noChangeAspect="1"/>
          </p:cNvPicPr>
          <p:nvPr/>
        </p:nvPicPr>
        <p:blipFill>
          <a:blip r:embed="rId4" cstate="print">
            <a:extLst>
              <a:ext uri="{28A0092B-C50C-407E-A947-70E740481C1C}">
                <a14:useLocalDpi xmlns:a14="http://schemas.microsoft.com/office/drawing/2010/main" val="0"/>
              </a:ext>
            </a:extLst>
          </a:blip>
          <a:srcRect l="11925" r="11925"/>
          <a:stretch/>
        </p:blipFill>
        <p:spPr>
          <a:xfrm>
            <a:off x="1732950" y="2993420"/>
            <a:ext cx="819514" cy="819514"/>
          </a:xfrm>
          <a:prstGeom prst="ellipse">
            <a:avLst/>
          </a:prstGeom>
        </p:spPr>
      </p:pic>
    </p:spTree>
    <p:extLst>
      <p:ext uri="{BB962C8B-B14F-4D97-AF65-F5344CB8AC3E}">
        <p14:creationId xmlns:p14="http://schemas.microsoft.com/office/powerpoint/2010/main" val="46684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r>
              <a:rPr lang="en-GB" dirty="0"/>
              <a:t>I’m a huge fantasy nerd (talk to me about Lord of The Rings, Harry Potter, Dungeons &amp; Dragons, and more)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I do a lot of open source development in my free time.</a:t>
            </a:r>
          </a:p>
          <a:p>
            <a:pPr marL="342900" indent="-342900">
              <a:buFont typeface="Arial" panose="020B0604020202020204" pitchFamily="34" charset="0"/>
              <a:buChar char="•"/>
            </a:pPr>
            <a:r>
              <a:rPr lang="en-GB" dirty="0"/>
              <a:t>I love building PCs and working with tech.</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3</a:t>
            </a:fld>
            <a:endParaRPr lang="en-US"/>
          </a:p>
        </p:txBody>
      </p:sp>
      <p:pic>
        <p:nvPicPr>
          <p:cNvPr id="8" name="Picture 7">
            <a:extLst>
              <a:ext uri="{FF2B5EF4-FFF2-40B4-BE49-F238E27FC236}">
                <a16:creationId xmlns:a16="http://schemas.microsoft.com/office/drawing/2014/main" id="{F79163F5-C6BF-D292-F782-5E38F2E8181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4" y="-72827"/>
            <a:ext cx="12291368" cy="8230826"/>
          </a:xfrm>
          <a:prstGeom prst="rect">
            <a:avLst/>
          </a:prstGeom>
        </p:spPr>
      </p:pic>
    </p:spTree>
    <p:extLst>
      <p:ext uri="{BB962C8B-B14F-4D97-AF65-F5344CB8AC3E}">
        <p14:creationId xmlns:p14="http://schemas.microsoft.com/office/powerpoint/2010/main" val="34592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r>
              <a:rPr lang="en-GB" dirty="0"/>
              <a:t>I’m a huge fantasy nerd (talk to me about Lord of The Rings, Harry Potter, Dungeons &amp; Dragons, and more)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I do a lot of open source development in my free time.</a:t>
            </a:r>
          </a:p>
          <a:p>
            <a:pPr marL="342900" indent="-342900">
              <a:buFont typeface="Arial" panose="020B0604020202020204" pitchFamily="34" charset="0"/>
              <a:buChar char="•"/>
            </a:pPr>
            <a:r>
              <a:rPr lang="en-GB" dirty="0"/>
              <a:t>I love building PCs and working with tech.</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4</a:t>
            </a:fld>
            <a:endParaRPr lang="en-US"/>
          </a:p>
        </p:txBody>
      </p:sp>
      <p:pic>
        <p:nvPicPr>
          <p:cNvPr id="6" name="Picture 5" descr="A large building with a clock tower&#10;&#10;Description automatically generated">
            <a:extLst>
              <a:ext uri="{FF2B5EF4-FFF2-40B4-BE49-F238E27FC236}">
                <a16:creationId xmlns:a16="http://schemas.microsoft.com/office/drawing/2014/main" id="{BEE42300-618C-C5F7-8BD9-3EF6CA151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78" y="-1143355"/>
            <a:ext cx="12349578" cy="8233052"/>
          </a:xfrm>
          <a:prstGeom prst="rect">
            <a:avLst/>
          </a:prstGeom>
        </p:spPr>
      </p:pic>
    </p:spTree>
    <p:extLst>
      <p:ext uri="{BB962C8B-B14F-4D97-AF65-F5344CB8AC3E}">
        <p14:creationId xmlns:p14="http://schemas.microsoft.com/office/powerpoint/2010/main" val="203494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I’m a huge fantasy nerd (talk to me about Lord of The Rings, Harry Potter, Dungeons &amp; Dragons, and more)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My free time is primarily spent with open source development and</a:t>
            </a:r>
            <a:br>
              <a:rPr lang="en-GB" dirty="0"/>
            </a:br>
            <a:r>
              <a:rPr lang="en-GB" dirty="0"/>
              <a:t>(table-top) gaming.</a:t>
            </a:r>
          </a:p>
          <a:p>
            <a:pPr marL="342900" indent="-342900">
              <a:buFont typeface="Arial" panose="020B0604020202020204" pitchFamily="34" charset="0"/>
              <a:buChar char="•"/>
            </a:pPr>
            <a:r>
              <a:rPr lang="en-GB" dirty="0"/>
              <a:t>I love learning about and working with all tech.</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5</a:t>
            </a:fld>
            <a:endParaRPr lang="en-US"/>
          </a:p>
        </p:txBody>
      </p:sp>
      <p:pic>
        <p:nvPicPr>
          <p:cNvPr id="7" name="Picture 6">
            <a:extLst>
              <a:ext uri="{FF2B5EF4-FFF2-40B4-BE49-F238E27FC236}">
                <a16:creationId xmlns:a16="http://schemas.microsoft.com/office/drawing/2014/main" id="{8E2DA83F-AC1B-473E-84FA-7CCF29EF7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8736" y="2674719"/>
            <a:ext cx="2807937" cy="2300724"/>
          </a:xfrm>
          <a:prstGeom prst="rect">
            <a:avLst/>
          </a:prstGeom>
        </p:spPr>
      </p:pic>
      <p:pic>
        <p:nvPicPr>
          <p:cNvPr id="6" name="Picture 5" descr="A person standing on a rock with poles&#10;&#10;Description automatically generated">
            <a:extLst>
              <a:ext uri="{FF2B5EF4-FFF2-40B4-BE49-F238E27FC236}">
                <a16:creationId xmlns:a16="http://schemas.microsoft.com/office/drawing/2014/main" id="{AF7A4952-FACF-3295-8992-8B36A0010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8570" y="4049779"/>
            <a:ext cx="3326815" cy="2501765"/>
          </a:xfrm>
          <a:prstGeom prst="rect">
            <a:avLst/>
          </a:prstGeom>
        </p:spPr>
      </p:pic>
    </p:spTree>
    <p:extLst>
      <p:ext uri="{BB962C8B-B14F-4D97-AF65-F5344CB8AC3E}">
        <p14:creationId xmlns:p14="http://schemas.microsoft.com/office/powerpoint/2010/main" val="167271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a:xfrm>
            <a:off x="755963" y="1557338"/>
            <a:ext cx="10658475" cy="4535487"/>
          </a:xfrm>
        </p:spPr>
        <p:txBody>
          <a:bodyPr>
            <a:noAutofit/>
          </a:bodyPr>
          <a:lstStyle/>
          <a:p>
            <a:pPr marL="342900" indent="-342900">
              <a:buFont typeface="Arial" panose="020B0604020202020204" pitchFamily="34" charset="0"/>
              <a:buChar char="•"/>
            </a:pPr>
            <a:r>
              <a:rPr lang="en-GB" sz="1400" b="1" dirty="0"/>
              <a:t>Jeroen Claassens </a:t>
            </a:r>
            <a:r>
              <a:rPr lang="en-GB" sz="1400" dirty="0"/>
              <a:t>(Experienced Software Engineer)</a:t>
            </a:r>
          </a:p>
          <a:p>
            <a:pPr marL="342900" indent="-342900">
              <a:buFont typeface="Arial" panose="020B0604020202020204" pitchFamily="34" charset="0"/>
              <a:buChar char="•"/>
            </a:pPr>
            <a:r>
              <a:rPr lang="en-GB" sz="1200" dirty="0"/>
              <a:t>Started at CGI in March 2019</a:t>
            </a:r>
          </a:p>
          <a:p>
            <a:pPr marL="342900" indent="-342900">
              <a:buFont typeface="Arial" panose="020B0604020202020204" pitchFamily="34" charset="0"/>
              <a:buChar char="•"/>
            </a:pPr>
            <a:r>
              <a:rPr lang="en-GB" sz="1200" b="1" dirty="0" err="1"/>
              <a:t>Rijkswaterstaat</a:t>
            </a:r>
            <a:r>
              <a:rPr lang="en-GB" sz="1200" dirty="0"/>
              <a:t> (1,5 years)</a:t>
            </a:r>
          </a:p>
          <a:p>
            <a:pPr marL="522288" lvl="1" indent="-342900"/>
            <a:r>
              <a:rPr lang="en-GB" sz="1200" dirty="0"/>
              <a:t>Full-stack TypeScript &amp; Java developer</a:t>
            </a:r>
          </a:p>
          <a:p>
            <a:pPr marL="522288" lvl="1" indent="-342900"/>
            <a:r>
              <a:rPr lang="en-GB" sz="1200" dirty="0"/>
              <a:t>Primarily worked the new Asset Management frontend</a:t>
            </a:r>
          </a:p>
          <a:p>
            <a:pPr marL="342900" indent="-342900">
              <a:buFont typeface="Arial" panose="020B0604020202020204" pitchFamily="34" charset="0"/>
              <a:buChar char="•"/>
            </a:pPr>
            <a:r>
              <a:rPr lang="en-GB" sz="1200" b="1" dirty="0" err="1"/>
              <a:t>ProRail</a:t>
            </a:r>
            <a:r>
              <a:rPr lang="en-GB" sz="1200" dirty="0"/>
              <a:t> (2,5 years)</a:t>
            </a:r>
          </a:p>
          <a:p>
            <a:pPr marL="522288" lvl="1" indent="-342900"/>
            <a:r>
              <a:rPr lang="en-GB" sz="1200" dirty="0"/>
              <a:t>Full-stack TypeScript &amp; Java developer</a:t>
            </a:r>
          </a:p>
          <a:p>
            <a:pPr marL="522288" lvl="1" indent="-342900"/>
            <a:r>
              <a:rPr lang="en-GB" sz="1200" dirty="0"/>
              <a:t>Worked on improving the front- and backend of the GMS/WLIS</a:t>
            </a:r>
            <a:br>
              <a:rPr lang="en-GB" sz="1200" dirty="0"/>
            </a:br>
            <a:r>
              <a:rPr lang="en-GB" sz="1200" dirty="0"/>
              <a:t>project</a:t>
            </a:r>
          </a:p>
          <a:p>
            <a:pPr marL="342900" indent="-342900">
              <a:buFont typeface="Arial" panose="020B0604020202020204" pitchFamily="34" charset="0"/>
              <a:buChar char="•"/>
            </a:pPr>
            <a:r>
              <a:rPr lang="en-GB" sz="1200" b="1" dirty="0"/>
              <a:t>Back at Rijkswaterstaat</a:t>
            </a:r>
            <a:r>
              <a:rPr lang="en-GB" sz="1200" dirty="0"/>
              <a:t> (current)</a:t>
            </a:r>
          </a:p>
          <a:p>
            <a:pPr marL="522288" lvl="1" indent="-342900"/>
            <a:r>
              <a:rPr lang="en-GB" sz="1200" dirty="0"/>
              <a:t>Java developer &amp; ops engineer</a:t>
            </a:r>
          </a:p>
          <a:p>
            <a:pPr marL="522288" lvl="1" indent="-342900"/>
            <a:r>
              <a:rPr lang="en-GB" sz="1200" dirty="0"/>
              <a:t>Back on the project of 2019, of which the landscape has greatly changed</a:t>
            </a:r>
          </a:p>
          <a:p>
            <a:pPr marL="342900" indent="-342900"/>
            <a:endParaRPr lang="en-GB" sz="1200" dirty="0"/>
          </a:p>
          <a:p>
            <a:pPr marL="342900" indent="-342900"/>
            <a:endParaRPr lang="en-GB" sz="1200" dirty="0"/>
          </a:p>
          <a:p>
            <a:pPr marL="522288" lvl="1" indent="-342900"/>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6</a:t>
            </a:fld>
            <a:endParaRPr lang="en-US"/>
          </a:p>
        </p:txBody>
      </p:sp>
      <p:pic>
        <p:nvPicPr>
          <p:cNvPr id="7" name="Picture 6">
            <a:extLst>
              <a:ext uri="{FF2B5EF4-FFF2-40B4-BE49-F238E27FC236}">
                <a16:creationId xmlns:a16="http://schemas.microsoft.com/office/drawing/2014/main" id="{C9F190E6-7E80-43C3-A208-38189D12F1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6797" y="966788"/>
            <a:ext cx="3067791" cy="1181100"/>
          </a:xfrm>
          <a:prstGeom prst="rect">
            <a:avLst/>
          </a:prstGeom>
        </p:spPr>
      </p:pic>
      <p:pic>
        <p:nvPicPr>
          <p:cNvPr id="9" name="Picture 8">
            <a:extLst>
              <a:ext uri="{FF2B5EF4-FFF2-40B4-BE49-F238E27FC236}">
                <a16:creationId xmlns:a16="http://schemas.microsoft.com/office/drawing/2014/main" id="{E7B61619-9C7D-46A5-89D2-E8363D6393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1639" y="3006810"/>
            <a:ext cx="5183055" cy="1113546"/>
          </a:xfrm>
          <a:prstGeom prst="rect">
            <a:avLst/>
          </a:prstGeom>
        </p:spPr>
      </p:pic>
    </p:spTree>
    <p:extLst>
      <p:ext uri="{BB962C8B-B14F-4D97-AF65-F5344CB8AC3E}">
        <p14:creationId xmlns:p14="http://schemas.microsoft.com/office/powerpoint/2010/main" val="48212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2378-A84A-654F-BFC1-7D412ADEFC6E}"/>
              </a:ext>
            </a:extLst>
          </p:cNvPr>
          <p:cNvSpPr>
            <a:spLocks noGrp="1"/>
          </p:cNvSpPr>
          <p:nvPr>
            <p:ph type="title"/>
          </p:nvPr>
        </p:nvSpPr>
        <p:spPr/>
        <p:txBody>
          <a:bodyPr/>
          <a:lstStyle/>
          <a:p>
            <a:r>
              <a:rPr lang="en-NL" dirty="0"/>
              <a:t>General workshop information</a:t>
            </a:r>
          </a:p>
        </p:txBody>
      </p:sp>
      <p:sp>
        <p:nvSpPr>
          <p:cNvPr id="3" name="Content Placeholder 2">
            <a:extLst>
              <a:ext uri="{FF2B5EF4-FFF2-40B4-BE49-F238E27FC236}">
                <a16:creationId xmlns:a16="http://schemas.microsoft.com/office/drawing/2014/main" id="{6BCD83E1-8707-6953-CD9F-D873ACDE5B2E}"/>
              </a:ext>
            </a:extLst>
          </p:cNvPr>
          <p:cNvSpPr>
            <a:spLocks noGrp="1"/>
          </p:cNvSpPr>
          <p:nvPr>
            <p:ph sz="quarter" idx="17"/>
          </p:nvPr>
        </p:nvSpPr>
        <p:spPr/>
        <p:txBody>
          <a:bodyPr/>
          <a:lstStyle/>
          <a:p>
            <a:pPr marL="342900" indent="-342900">
              <a:buFont typeface="Arial" panose="020B0604020202020204" pitchFamily="34" charset="0"/>
              <a:buChar char="•"/>
            </a:pPr>
            <a:r>
              <a:rPr lang="en-NL" dirty="0"/>
              <a:t>The workshop will have both and morning and afternoon program</a:t>
            </a:r>
            <a:br>
              <a:rPr lang="en-NL" dirty="0"/>
            </a:br>
            <a:endParaRPr lang="en-NL" dirty="0"/>
          </a:p>
          <a:p>
            <a:pPr marL="342900" indent="-342900">
              <a:buFont typeface="Arial" panose="020B0604020202020204" pitchFamily="34" charset="0"/>
              <a:buChar char="•"/>
            </a:pPr>
            <a:r>
              <a:rPr lang="en-NL" dirty="0"/>
              <a:t>I encourage the taking of notes, because we will go through a lot of information</a:t>
            </a:r>
            <a:br>
              <a:rPr lang="en-NL" dirty="0"/>
            </a:br>
            <a:endParaRPr lang="en-NL" dirty="0"/>
          </a:p>
          <a:p>
            <a:pPr marL="342900" indent="-342900">
              <a:buFont typeface="Arial" panose="020B0604020202020204" pitchFamily="34" charset="0"/>
              <a:buChar char="•"/>
            </a:pPr>
            <a:r>
              <a:rPr lang="en-NL" dirty="0"/>
              <a:t>These slides will be sent to all participants after the course. The slide notes have a rough outline of what I have told you.</a:t>
            </a:r>
          </a:p>
        </p:txBody>
      </p:sp>
      <p:sp>
        <p:nvSpPr>
          <p:cNvPr id="4" name="Slide Number Placeholder 3">
            <a:extLst>
              <a:ext uri="{FF2B5EF4-FFF2-40B4-BE49-F238E27FC236}">
                <a16:creationId xmlns:a16="http://schemas.microsoft.com/office/drawing/2014/main" id="{32000B30-FB4A-5055-81F1-DF9EEB57A179}"/>
              </a:ext>
            </a:extLst>
          </p:cNvPr>
          <p:cNvSpPr>
            <a:spLocks noGrp="1"/>
          </p:cNvSpPr>
          <p:nvPr>
            <p:ph type="sldNum" sz="quarter" idx="4"/>
          </p:nvPr>
        </p:nvSpPr>
        <p:spPr/>
        <p:txBody>
          <a:bodyPr/>
          <a:lstStyle/>
          <a:p>
            <a:fld id="{525A3C56-E491-49B2-93F3-63532DF516BC}" type="slidenum">
              <a:rPr lang="en-CA" smtClean="0"/>
              <a:t>7</a:t>
            </a:fld>
            <a:endParaRPr lang="en-CA"/>
          </a:p>
        </p:txBody>
      </p:sp>
    </p:spTree>
    <p:extLst>
      <p:ext uri="{BB962C8B-B14F-4D97-AF65-F5344CB8AC3E}">
        <p14:creationId xmlns:p14="http://schemas.microsoft.com/office/powerpoint/2010/main" val="247463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7DE16E-247C-5AB5-206A-F2ABE7F932AC}"/>
              </a:ext>
            </a:extLst>
          </p:cNvPr>
          <p:cNvSpPr>
            <a:spLocks noGrp="1"/>
          </p:cNvSpPr>
          <p:nvPr>
            <p:ph type="sldNum" sz="quarter" idx="4"/>
          </p:nvPr>
        </p:nvSpPr>
        <p:spPr/>
        <p:txBody>
          <a:bodyPr/>
          <a:lstStyle/>
          <a:p>
            <a:fld id="{525A3C56-E491-49B2-93F3-63532DF516BC}" type="slidenum">
              <a:rPr lang="en-CA" smtClean="0"/>
              <a:t>8</a:t>
            </a:fld>
            <a:endParaRPr lang="en-CA"/>
          </a:p>
        </p:txBody>
      </p:sp>
      <p:sp>
        <p:nvSpPr>
          <p:cNvPr id="8" name="Title 7">
            <a:extLst>
              <a:ext uri="{FF2B5EF4-FFF2-40B4-BE49-F238E27FC236}">
                <a16:creationId xmlns:a16="http://schemas.microsoft.com/office/drawing/2014/main" id="{02175AA8-C735-F734-DD07-F2D8FBD9A510}"/>
              </a:ext>
            </a:extLst>
          </p:cNvPr>
          <p:cNvSpPr>
            <a:spLocks noGrp="1"/>
          </p:cNvSpPr>
          <p:nvPr>
            <p:ph type="title"/>
          </p:nvPr>
        </p:nvSpPr>
        <p:spPr/>
        <p:txBody>
          <a:bodyPr/>
          <a:lstStyle/>
          <a:p>
            <a:r>
              <a:rPr lang="en-NL" dirty="0"/>
              <a:t>Has everyone managed to install NodeJS?</a:t>
            </a:r>
          </a:p>
        </p:txBody>
      </p:sp>
    </p:spTree>
    <p:extLst>
      <p:ext uri="{BB962C8B-B14F-4D97-AF65-F5344CB8AC3E}">
        <p14:creationId xmlns:p14="http://schemas.microsoft.com/office/powerpoint/2010/main" val="323630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697F-6CFE-0F48-A6FB-CD6723DCF149}"/>
              </a:ext>
            </a:extLst>
          </p:cNvPr>
          <p:cNvSpPr>
            <a:spLocks noGrp="1"/>
          </p:cNvSpPr>
          <p:nvPr>
            <p:ph type="title"/>
          </p:nvPr>
        </p:nvSpPr>
        <p:spPr/>
        <p:txBody>
          <a:bodyPr/>
          <a:lstStyle/>
          <a:p>
            <a:r>
              <a:rPr lang="en-NL" dirty="0"/>
              <a:t>Agenda</a:t>
            </a:r>
          </a:p>
        </p:txBody>
      </p:sp>
      <p:sp>
        <p:nvSpPr>
          <p:cNvPr id="3" name="Content Placeholder 2">
            <a:extLst>
              <a:ext uri="{FF2B5EF4-FFF2-40B4-BE49-F238E27FC236}">
                <a16:creationId xmlns:a16="http://schemas.microsoft.com/office/drawing/2014/main" id="{60F3750C-4262-1586-5CCB-0090B7C07215}"/>
              </a:ext>
            </a:extLst>
          </p:cNvPr>
          <p:cNvSpPr>
            <a:spLocks noGrp="1"/>
          </p:cNvSpPr>
          <p:nvPr>
            <p:ph sz="quarter" idx="17"/>
          </p:nvPr>
        </p:nvSpPr>
        <p:spPr/>
        <p:txBody>
          <a:bodyPr/>
          <a:lstStyle/>
          <a:p>
            <a:pPr marL="342900" indent="-342900">
              <a:buFont typeface="Arial" panose="020B0604020202020204" pitchFamily="34" charset="0"/>
              <a:buChar char="•"/>
            </a:pPr>
            <a:r>
              <a:rPr lang="en-US" dirty="0"/>
              <a:t>A brief introduction to frontend and its importance</a:t>
            </a:r>
          </a:p>
          <a:p>
            <a:pPr marL="342900" indent="-342900">
              <a:buFont typeface="Arial" panose="020B0604020202020204" pitchFamily="34" charset="0"/>
              <a:buChar char="•"/>
            </a:pPr>
            <a:r>
              <a:rPr lang="en-US" dirty="0"/>
              <a:t>HTML / CSS / JavaScript</a:t>
            </a:r>
          </a:p>
          <a:p>
            <a:pPr marL="342900" indent="-342900">
              <a:buFont typeface="Arial" panose="020B0604020202020204" pitchFamily="34" charset="0"/>
              <a:buChar char="•"/>
            </a:pPr>
            <a:r>
              <a:rPr lang="en-US" dirty="0"/>
              <a:t>Lunch </a:t>
            </a:r>
            <a:r>
              <a:rPr lang="en-US" dirty="0">
                <a:latin typeface="Segoe UI Emoji" panose="020F0502020204030204" pitchFamily="34" charset="0"/>
                <a:cs typeface="Segoe UI Emoji" panose="020F0502020204030204" pitchFamily="34" charset="0"/>
              </a:rPr>
              <a:t>🥪🍽️</a:t>
            </a:r>
          </a:p>
          <a:p>
            <a:pPr marL="342900" indent="-342900">
              <a:buFont typeface="Arial" panose="020B0604020202020204" pitchFamily="34" charset="0"/>
              <a:buChar char="•"/>
            </a:pPr>
            <a:r>
              <a:rPr lang="en-US" dirty="0"/>
              <a:t>Frontend development in the field</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CA5BB23E-1DC1-E342-A8AB-DF3714407311}"/>
              </a:ext>
            </a:extLst>
          </p:cNvPr>
          <p:cNvSpPr>
            <a:spLocks noGrp="1"/>
          </p:cNvSpPr>
          <p:nvPr>
            <p:ph type="sldNum" sz="quarter" idx="4"/>
          </p:nvPr>
        </p:nvSpPr>
        <p:spPr/>
        <p:txBody>
          <a:bodyPr/>
          <a:lstStyle/>
          <a:p>
            <a:fld id="{525A3C56-E491-49B2-93F3-63532DF516BC}" type="slidenum">
              <a:rPr lang="en-CA" smtClean="0"/>
              <a:t>9</a:t>
            </a:fld>
            <a:endParaRPr lang="en-CA"/>
          </a:p>
        </p:txBody>
      </p:sp>
    </p:spTree>
    <p:extLst>
      <p:ext uri="{BB962C8B-B14F-4D97-AF65-F5344CB8AC3E}">
        <p14:creationId xmlns:p14="http://schemas.microsoft.com/office/powerpoint/2010/main" val="7381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21.02.14"/>
  <p:tag name="AS_TITLE" val="Aspose.Slides for .NET 4.0"/>
  <p:tag name="AS_VERSION" val="21.2"/>
</p:tagLst>
</file>

<file path=ppt/theme/theme1.xml><?xml version="1.0" encoding="utf-8"?>
<a:theme xmlns:a="http://schemas.openxmlformats.org/drawingml/2006/main" name="CGI Widescreen Beet">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Classic 2">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White">
      <a:srgbClr val="FFFFFF"/>
    </a:custClr>
    <a:custClr name="White">
      <a:srgbClr val="FFFFFF"/>
    </a:custClr>
    <a:custClr name="R101 G10 B33">
      <a:srgbClr val="650A21"/>
    </a:custClr>
    <a:custClr name="White">
      <a:srgbClr val="FFFFFF"/>
    </a:custClr>
    <a:custClr name="R32 G10 B88">
      <a:srgbClr val="200A58"/>
    </a:custClr>
    <a:custClr name="White">
      <a:srgbClr val="FFFFFF"/>
    </a:custClr>
    <a:custClr name="White">
      <a:srgbClr val="FFFFFF"/>
    </a:custClr>
    <a:custClr name="White">
      <a:srgbClr val="FFFFFF"/>
    </a:custClr>
    <a:custClr name="White">
      <a:srgbClr val="FFFFFF"/>
    </a:custClr>
    <a:custClr name="White">
      <a:srgbClr val="FFFFFF"/>
    </a:custClr>
    <a:custClr name="CGI Orange">
      <a:srgbClr val="FF6A00"/>
    </a:custClr>
    <a:custClr name="CGI Red">
      <a:srgbClr val="E31937"/>
    </a:custClr>
    <a:custClr name="CGI Burgundy">
      <a:srgbClr val="991F3D"/>
    </a:custClr>
    <a:custClr name="CGI Magenta">
      <a:srgbClr val="A82465"/>
    </a:custClr>
    <a:custClr name="CGI Purple">
      <a:srgbClr val="5236AB"/>
    </a:custClr>
    <a:custClr name="Black">
      <a:srgbClr val="000000"/>
    </a:custClr>
    <a:custClr name="White">
      <a:srgbClr val="FFFFFF"/>
    </a:custClr>
    <a:custClr name="White">
      <a:srgbClr val="FFFFFF"/>
    </a:custClr>
    <a:custClr name="White">
      <a:srgbClr val="FFFFFF"/>
    </a:custClr>
    <a:custClr name="White">
      <a:srgbClr val="FFFFFF"/>
    </a:custClr>
    <a:custClr name="R255 G195 B153">
      <a:srgbClr val="FFC399"/>
    </a:custClr>
    <a:custClr name="CGI Peach">
      <a:srgbClr val="FFCDD2"/>
    </a:custClr>
    <a:custClr name="R214 G165 B177">
      <a:srgbClr val="D6A5B1"/>
    </a:custClr>
    <a:custClr name="R203 G124 B163">
      <a:srgbClr val="CB7CA3"/>
    </a:custClr>
    <a:custClr name="R203 G195 B230">
      <a:srgbClr val="CBC3E6"/>
    </a:custClr>
    <a:custClr name="R85 G85 B85">
      <a:srgbClr val="55555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R179 G179 B1">
      <a:srgbClr val="B3B3B3"/>
    </a:custClr>
    <a:custClr name="White">
      <a:srgbClr val="FFFFFF"/>
    </a:custClr>
    <a:custClr name="White">
      <a:srgbClr val="FFFFFF"/>
    </a:custClr>
    <a:custClr name="White">
      <a:srgbClr val="FFFFFF"/>
    </a:custClr>
    <a:custClr name="White">
      <a:srgbClr val="FFFFFF"/>
    </a:custClr>
    <a:custClr name="CGI Red (Use these colors for heat maps only)">
      <a:srgbClr val="E31937"/>
    </a:custClr>
    <a:custClr name="R255 G172 B37  (Use these colors for heat maps only)">
      <a:srgbClr val="FFAC25"/>
    </a:custClr>
    <a:custClr name="R30 G93 B55  (Use these colors for heat maps only)">
      <a:srgbClr val="1E5D37"/>
    </a:custClr>
    <a:custClr name="White">
      <a:srgbClr val="FFFFFF"/>
    </a:custClr>
    <a:custClr name="White">
      <a:srgbClr val="FFFFFF"/>
    </a:custClr>
    <a:custClr name="R210 G210 B210">
      <a:srgbClr val="D2D2D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CGI_Standard_presentation_internal.pptx" id="{AC155CDD-1F0A-4C61-9F77-34BCB9D300B9}" vid="{5A4FB7F1-CA84-4C68-B7C5-E57F7953A1CA}"/>
    </a:ext>
  </a:extLst>
</a:theme>
</file>

<file path=ppt/theme/theme2.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6D1DEF71246949A8BE690928B9FA92" ma:contentTypeVersion="12" ma:contentTypeDescription="Create a new document." ma:contentTypeScope="" ma:versionID="c7872194bb344b0e56a5c22949bcefbf">
  <xsd:schema xmlns:xsd="http://www.w3.org/2001/XMLSchema" xmlns:xs="http://www.w3.org/2001/XMLSchema" xmlns:p="http://schemas.microsoft.com/office/2006/metadata/properties" xmlns:ns2="e768024a-b060-4ad5-913a-bcfaadceb1f5" xmlns:ns3="cfa8ccd9-a380-472f-9e14-f384934d746f" targetNamespace="http://schemas.microsoft.com/office/2006/metadata/properties" ma:root="true" ma:fieldsID="9de53672cbd6c87e4c75c35c771fcd17" ns2:_="" ns3:_="">
    <xsd:import namespace="e768024a-b060-4ad5-913a-bcfaadceb1f5"/>
    <xsd:import namespace="cfa8ccd9-a380-472f-9e14-f384934d74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68024a-b060-4ad5-913a-bcfaadceb1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a8ccd9-a380-472f-9e14-f384934d746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C7B255-3552-497C-B3C7-0572EE08EA37}">
  <ds:schemaRefs/>
</ds:datastoreItem>
</file>

<file path=customXml/itemProps2.xml><?xml version="1.0" encoding="utf-8"?>
<ds:datastoreItem xmlns:ds="http://schemas.openxmlformats.org/officeDocument/2006/customXml" ds:itemID="{2F4C4F6A-F6A5-45C8-BAAA-52FB70E387C7}">
  <ds:schemaRefs>
    <ds:schemaRef ds:uri="http://www.w3.org/XML/1998/namespace"/>
    <ds:schemaRef ds:uri="http://purl.org/dc/dcmitype/"/>
    <ds:schemaRef ds:uri="http://schemas.openxmlformats.org/package/2006/metadata/core-properties"/>
    <ds:schemaRef ds:uri="http://purl.org/dc/terms/"/>
    <ds:schemaRef ds:uri="cfa8ccd9-a380-472f-9e14-f384934d746f"/>
    <ds:schemaRef ds:uri="http://schemas.microsoft.com/office/infopath/2007/PartnerControls"/>
    <ds:schemaRef ds:uri="http://schemas.microsoft.com/office/2006/documentManagement/types"/>
    <ds:schemaRef ds:uri="http://schemas.microsoft.com/office/2006/metadata/properties"/>
    <ds:schemaRef ds:uri="http://purl.org/dc/elements/1.1/"/>
    <ds:schemaRef ds:uri="e768024a-b060-4ad5-913a-bcfaadceb1f5"/>
  </ds:schemaRefs>
</ds:datastoreItem>
</file>

<file path=customXml/itemProps3.xml><?xml version="1.0" encoding="utf-8"?>
<ds:datastoreItem xmlns:ds="http://schemas.openxmlformats.org/officeDocument/2006/customXml" ds:itemID="{ADA5D674-9920-4D2F-B065-BC24FD29F8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CGI_Standard_presentation_internal</Template>
  <TotalTime>684</TotalTime>
  <Words>1517</Words>
  <Application>Microsoft Macintosh PowerPoint</Application>
  <PresentationFormat>Widescreen</PresentationFormat>
  <Paragraphs>130</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Courier New</vt:lpstr>
      <vt:lpstr>Segoe UI Emoji</vt:lpstr>
      <vt:lpstr>Söhne</vt:lpstr>
      <vt:lpstr>ui-rounded</vt:lpstr>
      <vt:lpstr>Verdana</vt:lpstr>
      <vt:lpstr>Wingdings</vt:lpstr>
      <vt:lpstr>CGI Widescreen Beet</vt:lpstr>
      <vt:lpstr>PowerPoint Presentation</vt:lpstr>
      <vt:lpstr>Who am I</vt:lpstr>
      <vt:lpstr>Who am I?</vt:lpstr>
      <vt:lpstr>Who am I?</vt:lpstr>
      <vt:lpstr>Who am I?</vt:lpstr>
      <vt:lpstr>Who am I?</vt:lpstr>
      <vt:lpstr>General workshop information</vt:lpstr>
      <vt:lpstr>Has everyone managed to install NodeJS?</vt:lpstr>
      <vt:lpstr>Agenda</vt:lpstr>
      <vt:lpstr>What does “frontend” even mean!?</vt:lpstr>
      <vt:lpstr>What does “frontend” even mean!?</vt:lpstr>
      <vt:lpstr>What is frontend development?</vt:lpstr>
      <vt:lpstr>HTML, CSS, and JS (JavaScript)</vt:lpstr>
      <vt:lpstr>HTML</vt:lpstr>
      <vt:lpstr>CSS</vt:lpstr>
      <vt:lpstr>JS</vt:lpstr>
      <vt:lpstr>Demo</vt:lpstr>
      <vt:lpstr>Assignment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Copying and pasting slides into this PowerPoint</dc:title>
  <dc:creator>Stewart, Casey A</dc:creator>
  <cp:lastModifiedBy>Claassens, Jeroen</cp:lastModifiedBy>
  <cp:revision>13</cp:revision>
  <dcterms:created xsi:type="dcterms:W3CDTF">2022-08-24T13:23:13Z</dcterms:created>
  <dcterms:modified xsi:type="dcterms:W3CDTF">2023-08-10T14:07:50Z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Practice">
    <vt:lpwstr/>
  </property>
  <property fmtid="{D5CDD505-2E9C-101B-9397-08002B2CF9AE}" pid="3" name="Business theme">
    <vt:lpwstr/>
  </property>
  <property fmtid="{D5CDD505-2E9C-101B-9397-08002B2CF9AE}" pid="4" name="Content Format">
    <vt:lpwstr/>
  </property>
  <property fmtid="{D5CDD505-2E9C-101B-9397-08002B2CF9AE}" pid="5" name="ContentTypeId">
    <vt:lpwstr>0x010100D06D1DEF71246949A8BE690928B9FA92</vt:lpwstr>
  </property>
  <property fmtid="{D5CDD505-2E9C-101B-9397-08002B2CF9AE}" pid="6" name="Functions">
    <vt:lpwstr/>
  </property>
  <property fmtid="{D5CDD505-2E9C-101B-9397-08002B2CF9AE}" pid="7" name="Geography">
    <vt:lpwstr/>
  </property>
  <property fmtid="{D5CDD505-2E9C-101B-9397-08002B2CF9AE}" pid="8" name="Intellectual Property">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Service line">
    <vt:lpwstr/>
  </property>
  <property fmtid="{D5CDD505-2E9C-101B-9397-08002B2CF9AE}" pid="12" name="WizKit Template inter.">
    <vt:i4>1</vt:i4>
  </property>
  <property fmtid="{D5CDD505-2E9C-101B-9397-08002B2CF9AE}" pid="13" name="WizKit Template Type">
    <vt:lpwstr>Widescreen</vt:lpwstr>
  </property>
  <property fmtid="{D5CDD505-2E9C-101B-9397-08002B2CF9AE}" pid="14" name="WizKit Template Version">
    <vt:i4>5</vt:i4>
  </property>
</Properties>
</file>